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
      <p:font typeface="Helvetica Neue"/>
      <p:regular r:id="rId19"/>
      <p:bold r:id="rId20"/>
      <p:italic r:id="rId21"/>
      <p:boldItalic r:id="rId22"/>
    </p:embeddedFont>
    <p:embeddedFont>
      <p:font typeface="Helvetica Neue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h37ARoQNIN7eD8idQuvhj1b8bF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22" Type="http://schemas.openxmlformats.org/officeDocument/2006/relationships/font" Target="fonts/HelveticaNeue-boldItalic.fntdata"/><Relationship Id="rId21" Type="http://schemas.openxmlformats.org/officeDocument/2006/relationships/font" Target="fonts/HelveticaNeue-italic.fntdata"/><Relationship Id="rId24" Type="http://schemas.openxmlformats.org/officeDocument/2006/relationships/font" Target="fonts/HelveticaNeueLight-bold.fntdata"/><Relationship Id="rId23" Type="http://schemas.openxmlformats.org/officeDocument/2006/relationships/font" Target="fonts/HelveticaNeue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Light-boldItalic.fntdata"/><Relationship Id="rId25" Type="http://schemas.openxmlformats.org/officeDocument/2006/relationships/font" Target="fonts/HelveticaNeueLight-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Slab-regular.fntdata"/><Relationship Id="rId12" Type="http://schemas.openxmlformats.org/officeDocument/2006/relationships/slide" Target="slides/slide8.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HelveticaNeue-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93441fc5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293441fc56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52c70722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252c70722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252c7074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252c7074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93441fc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1293441fc5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774a94d4d3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774a94d4d3_0_2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C_Master_2020" type="title">
  <p:cSld name="TITLE">
    <p:bg>
      <p:bgPr>
        <a:solidFill>
          <a:srgbClr val="002168"/>
        </a:solidFill>
      </p:bgPr>
    </p:bg>
    <p:spTree>
      <p:nvGrpSpPr>
        <p:cNvPr id="9" name="Shape 9"/>
        <p:cNvGrpSpPr/>
        <p:nvPr/>
      </p:nvGrpSpPr>
      <p:grpSpPr>
        <a:xfrm>
          <a:off x="0" y="0"/>
          <a:ext cx="0" cy="0"/>
          <a:chOff x="0" y="0"/>
          <a:chExt cx="0" cy="0"/>
        </a:xfrm>
      </p:grpSpPr>
      <p:sp>
        <p:nvSpPr>
          <p:cNvPr id="10" name="Google Shape;10;g774a94d4d3_0_4"/>
          <p:cNvSpPr/>
          <p:nvPr/>
        </p:nvSpPr>
        <p:spPr>
          <a:xfrm>
            <a:off x="389213" y="384175"/>
            <a:ext cx="8365575" cy="4375150"/>
          </a:xfrm>
          <a:prstGeom prst="flowChartProcess">
            <a:avLst/>
          </a:prstGeom>
          <a:noFill/>
          <a:ln cap="flat" cmpd="sng" w="9525">
            <a:solidFill>
              <a:srgbClr val="FFC6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g774a94d4d3_0_4"/>
          <p:cNvPicPr preferRelativeResize="0"/>
          <p:nvPr/>
        </p:nvPicPr>
        <p:blipFill rotWithShape="1">
          <a:blip r:embed="rId2">
            <a:alphaModFix/>
          </a:blip>
          <a:srcRect b="0" l="0" r="0" t="0"/>
          <a:stretch/>
        </p:blipFill>
        <p:spPr>
          <a:xfrm>
            <a:off x="3396718" y="923775"/>
            <a:ext cx="2350564" cy="2350570"/>
          </a:xfrm>
          <a:prstGeom prst="rect">
            <a:avLst/>
          </a:prstGeom>
          <a:noFill/>
          <a:ln>
            <a:noFill/>
          </a:ln>
        </p:spPr>
      </p:pic>
      <p:sp>
        <p:nvSpPr>
          <p:cNvPr id="12" name="Google Shape;12;g774a94d4d3_0_4"/>
          <p:cNvSpPr/>
          <p:nvPr/>
        </p:nvSpPr>
        <p:spPr>
          <a:xfrm>
            <a:off x="311700" y="300025"/>
            <a:ext cx="8520600" cy="4543425"/>
          </a:xfrm>
          <a:prstGeom prst="flowChartProcess">
            <a:avLst/>
          </a:prstGeom>
          <a:noFill/>
          <a:ln cap="flat" cmpd="sng" w="19050">
            <a:solidFill>
              <a:srgbClr val="FFC6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g774a94d4d3_0_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g774a94d4d3_0_4"/>
          <p:cNvSpPr txBox="1"/>
          <p:nvPr>
            <p:ph type="title"/>
          </p:nvPr>
        </p:nvSpPr>
        <p:spPr>
          <a:xfrm>
            <a:off x="0" y="3274350"/>
            <a:ext cx="9144000" cy="88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solidFill>
                  <a:srgbClr val="FFC600"/>
                </a:solidFill>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g774a94d4d3_0_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75" name="Google Shape;75;g774a94d4d3_0_16"/>
          <p:cNvCxnSpPr/>
          <p:nvPr/>
        </p:nvCxnSpPr>
        <p:spPr>
          <a:xfrm>
            <a:off x="350950" y="1633950"/>
            <a:ext cx="8468100" cy="0"/>
          </a:xfrm>
          <a:prstGeom prst="straightConnector1">
            <a:avLst/>
          </a:prstGeom>
          <a:noFill/>
          <a:ln cap="flat" cmpd="sng" w="9525">
            <a:solidFill>
              <a:srgbClr val="002168"/>
            </a:solidFill>
            <a:prstDash val="solid"/>
            <a:round/>
            <a:headEnd len="sm" w="sm" type="none"/>
            <a:tailEnd len="sm" w="sm" type="none"/>
          </a:ln>
        </p:spPr>
      </p:cxnSp>
      <p:cxnSp>
        <p:nvCxnSpPr>
          <p:cNvPr id="76" name="Google Shape;76;g774a94d4d3_0_16"/>
          <p:cNvCxnSpPr/>
          <p:nvPr/>
        </p:nvCxnSpPr>
        <p:spPr>
          <a:xfrm>
            <a:off x="326850" y="4931900"/>
            <a:ext cx="8492100" cy="0"/>
          </a:xfrm>
          <a:prstGeom prst="straightConnector1">
            <a:avLst/>
          </a:prstGeom>
          <a:noFill/>
          <a:ln cap="flat" cmpd="sng" w="9525">
            <a:solidFill>
              <a:srgbClr val="002168"/>
            </a:solidFill>
            <a:prstDash val="solid"/>
            <a:round/>
            <a:headEnd len="sm" w="sm" type="none"/>
            <a:tailEnd len="sm" w="sm" type="none"/>
          </a:ln>
        </p:spPr>
      </p:cxnSp>
      <p:pic>
        <p:nvPicPr>
          <p:cNvPr id="77" name="Google Shape;77;g774a94d4d3_0_16"/>
          <p:cNvPicPr preferRelativeResize="0"/>
          <p:nvPr/>
        </p:nvPicPr>
        <p:blipFill rotWithShape="1">
          <a:blip r:embed="rId2">
            <a:alphaModFix/>
          </a:blip>
          <a:srcRect b="0" l="0" r="0" t="0"/>
          <a:stretch/>
        </p:blipFill>
        <p:spPr>
          <a:xfrm>
            <a:off x="0" y="-26783"/>
            <a:ext cx="931001" cy="931058"/>
          </a:xfrm>
          <a:prstGeom prst="rect">
            <a:avLst/>
          </a:prstGeom>
          <a:noFill/>
          <a:ln>
            <a:noFill/>
          </a:ln>
        </p:spPr>
      </p:pic>
      <p:sp>
        <p:nvSpPr>
          <p:cNvPr id="78" name="Google Shape;78;g774a94d4d3_0_16"/>
          <p:cNvSpPr txBox="1"/>
          <p:nvPr>
            <p:ph type="title"/>
          </p:nvPr>
        </p:nvSpPr>
        <p:spPr>
          <a:xfrm>
            <a:off x="250425" y="981750"/>
            <a:ext cx="8793000" cy="8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9" name="Google Shape;79;g774a94d4d3_0_16"/>
          <p:cNvSpPr txBox="1"/>
          <p:nvPr>
            <p:ph idx="1" type="body"/>
          </p:nvPr>
        </p:nvSpPr>
        <p:spPr>
          <a:xfrm>
            <a:off x="3509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a:buChar char="●"/>
              <a:defRPr sz="1300">
                <a:latin typeface="Helvetica Neue"/>
                <a:ea typeface="Helvetica Neue"/>
                <a:cs typeface="Helvetica Neue"/>
                <a:sym typeface="Helvetica Neue"/>
              </a:defRPr>
            </a:lvl1pPr>
            <a:lvl2pPr indent="-311150" lvl="1" marL="914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2pPr>
            <a:lvl3pPr indent="-311150" lvl="2" marL="1371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3pPr>
            <a:lvl4pPr indent="-311150" lvl="3" marL="18288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4pPr>
            <a:lvl5pPr indent="-311150" lvl="4" marL="22860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5pPr>
            <a:lvl6pPr indent="-311150" lvl="5" marL="27432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6pPr>
            <a:lvl7pPr indent="-311150" lvl="6" marL="3200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7pPr>
            <a:lvl8pPr indent="-311150" lvl="7" marL="3657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8pPr>
            <a:lvl9pPr indent="-311150" lvl="8" marL="4114800" algn="l">
              <a:lnSpc>
                <a:spcPct val="115000"/>
              </a:lnSpc>
              <a:spcBef>
                <a:spcPts val="1600"/>
              </a:spcBef>
              <a:spcAft>
                <a:spcPts val="1600"/>
              </a:spcAft>
              <a:buSzPts val="1300"/>
              <a:buFont typeface="Helvetica Neue"/>
              <a:buChar char="■"/>
              <a:defRPr sz="1300">
                <a:latin typeface="Helvetica Neue"/>
                <a:ea typeface="Helvetica Neue"/>
                <a:cs typeface="Helvetica Neue"/>
                <a:sym typeface="Helvetica Neue"/>
              </a:defRPr>
            </a:lvl9pPr>
          </a:lstStyle>
          <a:p/>
        </p:txBody>
      </p:sp>
      <p:sp>
        <p:nvSpPr>
          <p:cNvPr id="80" name="Google Shape;80;g774a94d4d3_0_16"/>
          <p:cNvSpPr txBox="1"/>
          <p:nvPr>
            <p:ph idx="2" type="body"/>
          </p:nvPr>
        </p:nvSpPr>
        <p:spPr>
          <a:xfrm>
            <a:off x="48070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a:buChar char="●"/>
              <a:defRPr sz="1300">
                <a:latin typeface="Helvetica Neue"/>
                <a:ea typeface="Helvetica Neue"/>
                <a:cs typeface="Helvetica Neue"/>
                <a:sym typeface="Helvetica Neue"/>
              </a:defRPr>
            </a:lvl1pPr>
            <a:lvl2pPr indent="-311150" lvl="1" marL="914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2pPr>
            <a:lvl3pPr indent="-311150" lvl="2" marL="1371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3pPr>
            <a:lvl4pPr indent="-311150" lvl="3" marL="18288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4pPr>
            <a:lvl5pPr indent="-311150" lvl="4" marL="22860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5pPr>
            <a:lvl6pPr indent="-311150" lvl="5" marL="27432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6pPr>
            <a:lvl7pPr indent="-311150" lvl="6" marL="3200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7pPr>
            <a:lvl8pPr indent="-311150" lvl="7" marL="3657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8pPr>
            <a:lvl9pPr indent="-311150" lvl="8" marL="4114800" algn="l">
              <a:lnSpc>
                <a:spcPct val="115000"/>
              </a:lnSpc>
              <a:spcBef>
                <a:spcPts val="1600"/>
              </a:spcBef>
              <a:spcAft>
                <a:spcPts val="1600"/>
              </a:spcAft>
              <a:buSzPts val="1300"/>
              <a:buFont typeface="Helvetica Neue"/>
              <a:buChar char="■"/>
              <a:defRPr sz="1300">
                <a:latin typeface="Helvetica Neue"/>
                <a:ea typeface="Helvetica Neue"/>
                <a:cs typeface="Helvetica Neue"/>
                <a:sym typeface="Helvetica Neu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81" name="Shape 81"/>
        <p:cNvGrpSpPr/>
        <p:nvPr/>
      </p:nvGrpSpPr>
      <p:grpSpPr>
        <a:xfrm>
          <a:off x="0" y="0"/>
          <a:ext cx="0" cy="0"/>
          <a:chOff x="0" y="0"/>
          <a:chExt cx="0" cy="0"/>
        </a:xfrm>
      </p:grpSpPr>
      <p:sp>
        <p:nvSpPr>
          <p:cNvPr id="82" name="Google Shape;82;g774a94d4d3_0_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83" name="Google Shape;83;g774a94d4d3_0_26"/>
          <p:cNvCxnSpPr/>
          <p:nvPr/>
        </p:nvCxnSpPr>
        <p:spPr>
          <a:xfrm>
            <a:off x="350950" y="1633950"/>
            <a:ext cx="8468100" cy="0"/>
          </a:xfrm>
          <a:prstGeom prst="straightConnector1">
            <a:avLst/>
          </a:prstGeom>
          <a:noFill/>
          <a:ln cap="flat" cmpd="sng" w="9525">
            <a:solidFill>
              <a:srgbClr val="FFC600"/>
            </a:solidFill>
            <a:prstDash val="solid"/>
            <a:round/>
            <a:headEnd len="sm" w="sm" type="none"/>
            <a:tailEnd len="sm" w="sm" type="none"/>
          </a:ln>
        </p:spPr>
      </p:cxnSp>
      <p:cxnSp>
        <p:nvCxnSpPr>
          <p:cNvPr id="84" name="Google Shape;84;g774a94d4d3_0_26"/>
          <p:cNvCxnSpPr/>
          <p:nvPr/>
        </p:nvCxnSpPr>
        <p:spPr>
          <a:xfrm>
            <a:off x="326850" y="4931900"/>
            <a:ext cx="8492100" cy="0"/>
          </a:xfrm>
          <a:prstGeom prst="straightConnector1">
            <a:avLst/>
          </a:prstGeom>
          <a:noFill/>
          <a:ln cap="flat" cmpd="sng" w="9525">
            <a:solidFill>
              <a:srgbClr val="FFC600"/>
            </a:solidFill>
            <a:prstDash val="solid"/>
            <a:round/>
            <a:headEnd len="sm" w="sm" type="none"/>
            <a:tailEnd len="sm" w="sm" type="none"/>
          </a:ln>
        </p:spPr>
      </p:cxnSp>
      <p:pic>
        <p:nvPicPr>
          <p:cNvPr id="85" name="Google Shape;85;g774a94d4d3_0_26"/>
          <p:cNvPicPr preferRelativeResize="0"/>
          <p:nvPr/>
        </p:nvPicPr>
        <p:blipFill rotWithShape="1">
          <a:blip r:embed="rId2">
            <a:alphaModFix/>
          </a:blip>
          <a:srcRect b="0" l="0" r="0" t="0"/>
          <a:stretch/>
        </p:blipFill>
        <p:spPr>
          <a:xfrm>
            <a:off x="0" y="-26783"/>
            <a:ext cx="931001" cy="931058"/>
          </a:xfrm>
          <a:prstGeom prst="rect">
            <a:avLst/>
          </a:prstGeom>
          <a:noFill/>
          <a:ln>
            <a:noFill/>
          </a:ln>
        </p:spPr>
      </p:pic>
      <p:sp>
        <p:nvSpPr>
          <p:cNvPr id="86" name="Google Shape;86;g774a94d4d3_0_26"/>
          <p:cNvSpPr txBox="1"/>
          <p:nvPr>
            <p:ph type="title"/>
          </p:nvPr>
        </p:nvSpPr>
        <p:spPr>
          <a:xfrm>
            <a:off x="250425" y="981750"/>
            <a:ext cx="8793000" cy="8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7" name="Google Shape;87;g774a94d4d3_0_26"/>
          <p:cNvSpPr txBox="1"/>
          <p:nvPr>
            <p:ph idx="1" type="body"/>
          </p:nvPr>
        </p:nvSpPr>
        <p:spPr>
          <a:xfrm>
            <a:off x="3509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a:buChar char="●"/>
              <a:defRPr sz="1300">
                <a:latin typeface="Helvetica Neue"/>
                <a:ea typeface="Helvetica Neue"/>
                <a:cs typeface="Helvetica Neue"/>
                <a:sym typeface="Helvetica Neue"/>
              </a:defRPr>
            </a:lvl1pPr>
            <a:lvl2pPr indent="-311150" lvl="1" marL="914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2pPr>
            <a:lvl3pPr indent="-311150" lvl="2" marL="1371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3pPr>
            <a:lvl4pPr indent="-311150" lvl="3" marL="18288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4pPr>
            <a:lvl5pPr indent="-311150" lvl="4" marL="22860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5pPr>
            <a:lvl6pPr indent="-311150" lvl="5" marL="27432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6pPr>
            <a:lvl7pPr indent="-311150" lvl="6" marL="3200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7pPr>
            <a:lvl8pPr indent="-311150" lvl="7" marL="3657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8pPr>
            <a:lvl9pPr indent="-311150" lvl="8" marL="4114800" algn="l">
              <a:lnSpc>
                <a:spcPct val="115000"/>
              </a:lnSpc>
              <a:spcBef>
                <a:spcPts val="1600"/>
              </a:spcBef>
              <a:spcAft>
                <a:spcPts val="1600"/>
              </a:spcAft>
              <a:buSzPts val="1300"/>
              <a:buFont typeface="Helvetica Neue"/>
              <a:buChar char="■"/>
              <a:defRPr sz="1300">
                <a:latin typeface="Helvetica Neue"/>
                <a:ea typeface="Helvetica Neue"/>
                <a:cs typeface="Helvetica Neue"/>
                <a:sym typeface="Helvetica Neue"/>
              </a:defRPr>
            </a:lvl9pPr>
          </a:lstStyle>
          <a:p/>
        </p:txBody>
      </p:sp>
      <p:sp>
        <p:nvSpPr>
          <p:cNvPr id="88" name="Google Shape;88;g774a94d4d3_0_26"/>
          <p:cNvSpPr txBox="1"/>
          <p:nvPr>
            <p:ph idx="2" type="body"/>
          </p:nvPr>
        </p:nvSpPr>
        <p:spPr>
          <a:xfrm>
            <a:off x="48070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a:buChar char="●"/>
              <a:defRPr sz="1300">
                <a:latin typeface="Helvetica Neue"/>
                <a:ea typeface="Helvetica Neue"/>
                <a:cs typeface="Helvetica Neue"/>
                <a:sym typeface="Helvetica Neue"/>
              </a:defRPr>
            </a:lvl1pPr>
            <a:lvl2pPr indent="-311150" lvl="1" marL="914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2pPr>
            <a:lvl3pPr indent="-311150" lvl="2" marL="1371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3pPr>
            <a:lvl4pPr indent="-311150" lvl="3" marL="18288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4pPr>
            <a:lvl5pPr indent="-311150" lvl="4" marL="22860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5pPr>
            <a:lvl6pPr indent="-311150" lvl="5" marL="27432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6pPr>
            <a:lvl7pPr indent="-311150" lvl="6" marL="3200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7pPr>
            <a:lvl8pPr indent="-311150" lvl="7" marL="3657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8pPr>
            <a:lvl9pPr indent="-311150" lvl="8" marL="4114800" algn="l">
              <a:lnSpc>
                <a:spcPct val="115000"/>
              </a:lnSpc>
              <a:spcBef>
                <a:spcPts val="1600"/>
              </a:spcBef>
              <a:spcAft>
                <a:spcPts val="1600"/>
              </a:spcAft>
              <a:buSzPts val="1300"/>
              <a:buFont typeface="Helvetica Neue"/>
              <a:buChar char="■"/>
              <a:defRPr sz="1300">
                <a:latin typeface="Helvetica Neue"/>
                <a:ea typeface="Helvetica Neue"/>
                <a:cs typeface="Helvetica Neue"/>
                <a:sym typeface="Helvetica Neu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89" name="Shape 89"/>
        <p:cNvGrpSpPr/>
        <p:nvPr/>
      </p:nvGrpSpPr>
      <p:grpSpPr>
        <a:xfrm>
          <a:off x="0" y="0"/>
          <a:ext cx="0" cy="0"/>
          <a:chOff x="0" y="0"/>
          <a:chExt cx="0" cy="0"/>
        </a:xfrm>
      </p:grpSpPr>
      <p:sp>
        <p:nvSpPr>
          <p:cNvPr id="90" name="Google Shape;90;g774a94d4d3_0_34"/>
          <p:cNvSpPr txBox="1"/>
          <p:nvPr>
            <p:ph idx="1" type="body"/>
          </p:nvPr>
        </p:nvSpPr>
        <p:spPr>
          <a:xfrm>
            <a:off x="3509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a:buChar char="●"/>
              <a:defRPr sz="1300">
                <a:latin typeface="Helvetica Neue"/>
                <a:ea typeface="Helvetica Neue"/>
                <a:cs typeface="Helvetica Neue"/>
                <a:sym typeface="Helvetica Neue"/>
              </a:defRPr>
            </a:lvl1pPr>
            <a:lvl2pPr indent="-311150" lvl="1" marL="914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2pPr>
            <a:lvl3pPr indent="-311150" lvl="2" marL="1371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3pPr>
            <a:lvl4pPr indent="-311150" lvl="3" marL="18288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4pPr>
            <a:lvl5pPr indent="-311150" lvl="4" marL="22860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5pPr>
            <a:lvl6pPr indent="-311150" lvl="5" marL="27432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6pPr>
            <a:lvl7pPr indent="-311150" lvl="6" marL="3200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7pPr>
            <a:lvl8pPr indent="-311150" lvl="7" marL="3657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8pPr>
            <a:lvl9pPr indent="-311150" lvl="8" marL="4114800" algn="l">
              <a:lnSpc>
                <a:spcPct val="115000"/>
              </a:lnSpc>
              <a:spcBef>
                <a:spcPts val="1600"/>
              </a:spcBef>
              <a:spcAft>
                <a:spcPts val="1600"/>
              </a:spcAft>
              <a:buSzPts val="1300"/>
              <a:buFont typeface="Helvetica Neue"/>
              <a:buChar char="■"/>
              <a:defRPr sz="1300">
                <a:latin typeface="Helvetica Neue"/>
                <a:ea typeface="Helvetica Neue"/>
                <a:cs typeface="Helvetica Neue"/>
                <a:sym typeface="Helvetica Neue"/>
              </a:defRPr>
            </a:lvl9pPr>
          </a:lstStyle>
          <a:p/>
        </p:txBody>
      </p:sp>
      <p:sp>
        <p:nvSpPr>
          <p:cNvPr id="91" name="Google Shape;91;g774a94d4d3_0_34"/>
          <p:cNvSpPr txBox="1"/>
          <p:nvPr>
            <p:ph idx="2" type="body"/>
          </p:nvPr>
        </p:nvSpPr>
        <p:spPr>
          <a:xfrm>
            <a:off x="48070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a:buChar char="●"/>
              <a:defRPr sz="1300">
                <a:latin typeface="Helvetica Neue"/>
                <a:ea typeface="Helvetica Neue"/>
                <a:cs typeface="Helvetica Neue"/>
                <a:sym typeface="Helvetica Neue"/>
              </a:defRPr>
            </a:lvl1pPr>
            <a:lvl2pPr indent="-311150" lvl="1" marL="914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2pPr>
            <a:lvl3pPr indent="-311150" lvl="2" marL="1371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3pPr>
            <a:lvl4pPr indent="-311150" lvl="3" marL="18288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4pPr>
            <a:lvl5pPr indent="-311150" lvl="4" marL="22860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5pPr>
            <a:lvl6pPr indent="-311150" lvl="5" marL="27432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6pPr>
            <a:lvl7pPr indent="-311150" lvl="6" marL="3200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7pPr>
            <a:lvl8pPr indent="-311150" lvl="7" marL="3657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8pPr>
            <a:lvl9pPr indent="-311150" lvl="8" marL="4114800" algn="l">
              <a:lnSpc>
                <a:spcPct val="115000"/>
              </a:lnSpc>
              <a:spcBef>
                <a:spcPts val="1600"/>
              </a:spcBef>
              <a:spcAft>
                <a:spcPts val="1600"/>
              </a:spcAft>
              <a:buSzPts val="1300"/>
              <a:buFont typeface="Helvetica Neue"/>
              <a:buChar char="■"/>
              <a:defRPr sz="1300">
                <a:latin typeface="Helvetica Neue"/>
                <a:ea typeface="Helvetica Neue"/>
                <a:cs typeface="Helvetica Neue"/>
                <a:sym typeface="Helvetica Neue"/>
              </a:defRPr>
            </a:lvl9pPr>
          </a:lstStyle>
          <a:p/>
        </p:txBody>
      </p:sp>
      <p:sp>
        <p:nvSpPr>
          <p:cNvPr id="92" name="Google Shape;92;g774a94d4d3_0_34"/>
          <p:cNvSpPr txBox="1"/>
          <p:nvPr>
            <p:ph type="title"/>
          </p:nvPr>
        </p:nvSpPr>
        <p:spPr>
          <a:xfrm>
            <a:off x="250425" y="981750"/>
            <a:ext cx="8793000" cy="8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 name="Google Shape;93;g774a94d4d3_0_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94" name="Google Shape;94;g774a94d4d3_0_34"/>
          <p:cNvCxnSpPr/>
          <p:nvPr/>
        </p:nvCxnSpPr>
        <p:spPr>
          <a:xfrm>
            <a:off x="350950" y="1633950"/>
            <a:ext cx="8468100" cy="0"/>
          </a:xfrm>
          <a:prstGeom prst="straightConnector1">
            <a:avLst/>
          </a:prstGeom>
          <a:noFill/>
          <a:ln cap="flat" cmpd="sng" w="9525">
            <a:solidFill>
              <a:srgbClr val="FFC600"/>
            </a:solidFill>
            <a:prstDash val="solid"/>
            <a:round/>
            <a:headEnd len="sm" w="sm" type="none"/>
            <a:tailEnd len="sm" w="sm" type="none"/>
          </a:ln>
        </p:spPr>
      </p:cxnSp>
      <p:cxnSp>
        <p:nvCxnSpPr>
          <p:cNvPr id="95" name="Google Shape;95;g774a94d4d3_0_34"/>
          <p:cNvCxnSpPr/>
          <p:nvPr/>
        </p:nvCxnSpPr>
        <p:spPr>
          <a:xfrm>
            <a:off x="326850" y="4931900"/>
            <a:ext cx="8492100" cy="0"/>
          </a:xfrm>
          <a:prstGeom prst="straightConnector1">
            <a:avLst/>
          </a:prstGeom>
          <a:noFill/>
          <a:ln cap="flat" cmpd="sng" w="9525">
            <a:solidFill>
              <a:srgbClr val="FFC600"/>
            </a:solidFill>
            <a:prstDash val="solid"/>
            <a:round/>
            <a:headEnd len="sm" w="sm" type="none"/>
            <a:tailEnd len="sm" w="sm" type="none"/>
          </a:ln>
        </p:spPr>
      </p:cxnSp>
      <p:pic>
        <p:nvPicPr>
          <p:cNvPr id="96" name="Google Shape;96;g774a94d4d3_0_34"/>
          <p:cNvPicPr preferRelativeResize="0"/>
          <p:nvPr/>
        </p:nvPicPr>
        <p:blipFill rotWithShape="1">
          <a:blip r:embed="rId2">
            <a:alphaModFix/>
          </a:blip>
          <a:srcRect b="0" l="0" r="0" t="0"/>
          <a:stretch/>
        </p:blipFill>
        <p:spPr>
          <a:xfrm>
            <a:off x="0" y="-26783"/>
            <a:ext cx="931001" cy="93105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7" name="Shape 97"/>
        <p:cNvGrpSpPr/>
        <p:nvPr/>
      </p:nvGrpSpPr>
      <p:grpSpPr>
        <a:xfrm>
          <a:off x="0" y="0"/>
          <a:ext cx="0" cy="0"/>
          <a:chOff x="0" y="0"/>
          <a:chExt cx="0" cy="0"/>
        </a:xfrm>
      </p:grpSpPr>
      <p:sp>
        <p:nvSpPr>
          <p:cNvPr id="98" name="Google Shape;98;g774a94d4d3_0_50"/>
          <p:cNvSpPr txBox="1"/>
          <p:nvPr>
            <p:ph idx="1" type="body"/>
          </p:nvPr>
        </p:nvSpPr>
        <p:spPr>
          <a:xfrm>
            <a:off x="3509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a:buChar char="●"/>
              <a:defRPr sz="1300">
                <a:latin typeface="Helvetica Neue"/>
                <a:ea typeface="Helvetica Neue"/>
                <a:cs typeface="Helvetica Neue"/>
                <a:sym typeface="Helvetica Neue"/>
              </a:defRPr>
            </a:lvl1pPr>
            <a:lvl2pPr indent="-311150" lvl="1" marL="914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2pPr>
            <a:lvl3pPr indent="-311150" lvl="2" marL="1371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3pPr>
            <a:lvl4pPr indent="-311150" lvl="3" marL="18288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4pPr>
            <a:lvl5pPr indent="-311150" lvl="4" marL="22860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5pPr>
            <a:lvl6pPr indent="-311150" lvl="5" marL="27432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6pPr>
            <a:lvl7pPr indent="-311150" lvl="6" marL="3200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7pPr>
            <a:lvl8pPr indent="-311150" lvl="7" marL="3657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8pPr>
            <a:lvl9pPr indent="-311150" lvl="8" marL="4114800" algn="l">
              <a:lnSpc>
                <a:spcPct val="115000"/>
              </a:lnSpc>
              <a:spcBef>
                <a:spcPts val="1600"/>
              </a:spcBef>
              <a:spcAft>
                <a:spcPts val="1600"/>
              </a:spcAft>
              <a:buSzPts val="1300"/>
              <a:buFont typeface="Helvetica Neue"/>
              <a:buChar char="■"/>
              <a:defRPr sz="1300">
                <a:latin typeface="Helvetica Neue"/>
                <a:ea typeface="Helvetica Neue"/>
                <a:cs typeface="Helvetica Neue"/>
                <a:sym typeface="Helvetica Neue"/>
              </a:defRPr>
            </a:lvl9pPr>
          </a:lstStyle>
          <a:p/>
        </p:txBody>
      </p:sp>
      <p:sp>
        <p:nvSpPr>
          <p:cNvPr id="99" name="Google Shape;99;g774a94d4d3_0_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g774a94d4d3_0_50"/>
          <p:cNvPicPr preferRelativeResize="0"/>
          <p:nvPr/>
        </p:nvPicPr>
        <p:blipFill rotWithShape="1">
          <a:blip r:embed="rId2">
            <a:alphaModFix/>
          </a:blip>
          <a:srcRect b="0" l="0" r="0" t="0"/>
          <a:stretch/>
        </p:blipFill>
        <p:spPr>
          <a:xfrm>
            <a:off x="0" y="-8"/>
            <a:ext cx="931001" cy="931058"/>
          </a:xfrm>
          <a:prstGeom prst="rect">
            <a:avLst/>
          </a:prstGeom>
          <a:noFill/>
          <a:ln>
            <a:noFill/>
          </a:ln>
        </p:spPr>
      </p:pic>
      <p:cxnSp>
        <p:nvCxnSpPr>
          <p:cNvPr id="101" name="Google Shape;101;g774a94d4d3_0_50"/>
          <p:cNvCxnSpPr/>
          <p:nvPr/>
        </p:nvCxnSpPr>
        <p:spPr>
          <a:xfrm>
            <a:off x="350950" y="1633950"/>
            <a:ext cx="3722400" cy="0"/>
          </a:xfrm>
          <a:prstGeom prst="straightConnector1">
            <a:avLst/>
          </a:prstGeom>
          <a:noFill/>
          <a:ln cap="flat" cmpd="sng" w="9525">
            <a:solidFill>
              <a:srgbClr val="FFC600"/>
            </a:solidFill>
            <a:prstDash val="solid"/>
            <a:round/>
            <a:headEnd len="sm" w="sm" type="none"/>
            <a:tailEnd len="sm" w="sm" type="none"/>
          </a:ln>
        </p:spPr>
      </p:cxnSp>
      <p:cxnSp>
        <p:nvCxnSpPr>
          <p:cNvPr id="102" name="Google Shape;102;g774a94d4d3_0_50"/>
          <p:cNvCxnSpPr/>
          <p:nvPr/>
        </p:nvCxnSpPr>
        <p:spPr>
          <a:xfrm>
            <a:off x="326850" y="4931900"/>
            <a:ext cx="8492100" cy="0"/>
          </a:xfrm>
          <a:prstGeom prst="straightConnector1">
            <a:avLst/>
          </a:prstGeom>
          <a:noFill/>
          <a:ln cap="flat" cmpd="sng" w="9525">
            <a:solidFill>
              <a:srgbClr val="FFC600"/>
            </a:solidFill>
            <a:prstDash val="solid"/>
            <a:round/>
            <a:headEnd len="sm" w="sm" type="none"/>
            <a:tailEnd len="sm" w="sm" type="none"/>
          </a:ln>
        </p:spPr>
      </p:cxnSp>
      <p:pic>
        <p:nvPicPr>
          <p:cNvPr id="103" name="Google Shape;103;g774a94d4d3_0_50"/>
          <p:cNvPicPr preferRelativeResize="0"/>
          <p:nvPr/>
        </p:nvPicPr>
        <p:blipFill rotWithShape="1">
          <a:blip r:embed="rId3">
            <a:alphaModFix/>
          </a:blip>
          <a:srcRect b="0" l="0" r="0" t="0"/>
          <a:stretch/>
        </p:blipFill>
        <p:spPr>
          <a:xfrm>
            <a:off x="4502525" y="152400"/>
            <a:ext cx="4490471" cy="4490471"/>
          </a:xfrm>
          <a:prstGeom prst="rect">
            <a:avLst/>
          </a:prstGeom>
          <a:noFill/>
          <a:ln>
            <a:noFill/>
          </a:ln>
        </p:spPr>
      </p:pic>
      <p:sp>
        <p:nvSpPr>
          <p:cNvPr id="104" name="Google Shape;104;g774a94d4d3_0_50"/>
          <p:cNvSpPr txBox="1"/>
          <p:nvPr>
            <p:ph type="title"/>
          </p:nvPr>
        </p:nvSpPr>
        <p:spPr>
          <a:xfrm>
            <a:off x="250425" y="981750"/>
            <a:ext cx="8793000" cy="8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2 1">
  <p:cSld name="ONE_COLUMN_TEXT_2_1">
    <p:spTree>
      <p:nvGrpSpPr>
        <p:cNvPr id="105" name="Shape 105"/>
        <p:cNvGrpSpPr/>
        <p:nvPr/>
      </p:nvGrpSpPr>
      <p:grpSpPr>
        <a:xfrm>
          <a:off x="0" y="0"/>
          <a:ext cx="0" cy="0"/>
          <a:chOff x="0" y="0"/>
          <a:chExt cx="0" cy="0"/>
        </a:xfrm>
      </p:grpSpPr>
      <p:sp>
        <p:nvSpPr>
          <p:cNvPr id="106" name="Google Shape;106;g774a94d4d3_0_66"/>
          <p:cNvSpPr txBox="1"/>
          <p:nvPr>
            <p:ph type="title"/>
          </p:nvPr>
        </p:nvSpPr>
        <p:spPr>
          <a:xfrm>
            <a:off x="250425" y="981750"/>
            <a:ext cx="8793000" cy="8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7" name="Google Shape;107;g774a94d4d3_0_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8" name="Google Shape;108;g774a94d4d3_0_66"/>
          <p:cNvPicPr preferRelativeResize="0"/>
          <p:nvPr/>
        </p:nvPicPr>
        <p:blipFill rotWithShape="1">
          <a:blip r:embed="rId2">
            <a:alphaModFix/>
          </a:blip>
          <a:srcRect b="0" l="0" r="0" t="0"/>
          <a:stretch/>
        </p:blipFill>
        <p:spPr>
          <a:xfrm>
            <a:off x="0" y="-8"/>
            <a:ext cx="931001" cy="931058"/>
          </a:xfrm>
          <a:prstGeom prst="rect">
            <a:avLst/>
          </a:prstGeom>
          <a:noFill/>
          <a:ln>
            <a:noFill/>
          </a:ln>
        </p:spPr>
      </p:pic>
      <p:cxnSp>
        <p:nvCxnSpPr>
          <p:cNvPr id="109" name="Google Shape;109;g774a94d4d3_0_66"/>
          <p:cNvCxnSpPr/>
          <p:nvPr/>
        </p:nvCxnSpPr>
        <p:spPr>
          <a:xfrm>
            <a:off x="350950" y="1633950"/>
            <a:ext cx="3722400" cy="0"/>
          </a:xfrm>
          <a:prstGeom prst="straightConnector1">
            <a:avLst/>
          </a:prstGeom>
          <a:noFill/>
          <a:ln cap="flat" cmpd="sng" w="9525">
            <a:solidFill>
              <a:srgbClr val="002168"/>
            </a:solidFill>
            <a:prstDash val="solid"/>
            <a:round/>
            <a:headEnd len="sm" w="sm" type="none"/>
            <a:tailEnd len="sm" w="sm" type="none"/>
          </a:ln>
        </p:spPr>
      </p:cxnSp>
      <p:cxnSp>
        <p:nvCxnSpPr>
          <p:cNvPr id="110" name="Google Shape;110;g774a94d4d3_0_66"/>
          <p:cNvCxnSpPr/>
          <p:nvPr/>
        </p:nvCxnSpPr>
        <p:spPr>
          <a:xfrm>
            <a:off x="326850" y="4931900"/>
            <a:ext cx="8492100" cy="0"/>
          </a:xfrm>
          <a:prstGeom prst="straightConnector1">
            <a:avLst/>
          </a:prstGeom>
          <a:noFill/>
          <a:ln cap="flat" cmpd="sng" w="9525">
            <a:solidFill>
              <a:srgbClr val="002168"/>
            </a:solidFill>
            <a:prstDash val="solid"/>
            <a:round/>
            <a:headEnd len="sm" w="sm" type="none"/>
            <a:tailEnd len="sm" w="sm" type="none"/>
          </a:ln>
        </p:spPr>
      </p:cxnSp>
      <p:sp>
        <p:nvSpPr>
          <p:cNvPr id="111" name="Google Shape;111;g774a94d4d3_0_66"/>
          <p:cNvSpPr txBox="1"/>
          <p:nvPr>
            <p:ph idx="1" type="body"/>
          </p:nvPr>
        </p:nvSpPr>
        <p:spPr>
          <a:xfrm>
            <a:off x="3509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Light"/>
              <a:buChar char="●"/>
              <a:defRPr sz="1300">
                <a:latin typeface="Helvetica Neue Light"/>
                <a:ea typeface="Helvetica Neue Light"/>
                <a:cs typeface="Helvetica Neue Light"/>
                <a:sym typeface="Helvetica Neue Light"/>
              </a:defRPr>
            </a:lvl1pPr>
            <a:lvl2pPr indent="-311150" lvl="1" marL="914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2pPr>
            <a:lvl3pPr indent="-311150" lvl="2" marL="1371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3pPr>
            <a:lvl4pPr indent="-311150" lvl="3" marL="18288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4pPr>
            <a:lvl5pPr indent="-311150" lvl="4" marL="22860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5pPr>
            <a:lvl6pPr indent="-311150" lvl="5" marL="27432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6pPr>
            <a:lvl7pPr indent="-311150" lvl="6" marL="3200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7pPr>
            <a:lvl8pPr indent="-311150" lvl="7" marL="3657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8pPr>
            <a:lvl9pPr indent="-311150" lvl="8" marL="4114800" algn="l">
              <a:lnSpc>
                <a:spcPct val="115000"/>
              </a:lnSpc>
              <a:spcBef>
                <a:spcPts val="1600"/>
              </a:spcBef>
              <a:spcAft>
                <a:spcPts val="1600"/>
              </a:spcAft>
              <a:buSzPts val="1300"/>
              <a:buFont typeface="Helvetica Neue Light"/>
              <a:buChar char="■"/>
              <a:defRPr sz="1300">
                <a:latin typeface="Helvetica Neue Light"/>
                <a:ea typeface="Helvetica Neue Light"/>
                <a:cs typeface="Helvetica Neue Light"/>
                <a:sym typeface="Helvetica Neue Light"/>
              </a:defRPr>
            </a:lvl9pPr>
          </a:lstStyle>
          <a:p/>
        </p:txBody>
      </p:sp>
      <p:sp>
        <p:nvSpPr>
          <p:cNvPr id="112" name="Google Shape;112;g774a94d4d3_0_66"/>
          <p:cNvSpPr txBox="1"/>
          <p:nvPr>
            <p:ph idx="2" type="body"/>
          </p:nvPr>
        </p:nvSpPr>
        <p:spPr>
          <a:xfrm>
            <a:off x="4450950" y="322800"/>
            <a:ext cx="4368000" cy="4340400"/>
          </a:xfrm>
          <a:prstGeom prst="rect">
            <a:avLst/>
          </a:prstGeom>
          <a:solidFill>
            <a:srgbClr val="B7B7B7"/>
          </a:solid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Light"/>
              <a:buChar char="●"/>
              <a:defRPr sz="1300">
                <a:latin typeface="Helvetica Neue Light"/>
                <a:ea typeface="Helvetica Neue Light"/>
                <a:cs typeface="Helvetica Neue Light"/>
                <a:sym typeface="Helvetica Neue Light"/>
              </a:defRPr>
            </a:lvl1pPr>
            <a:lvl2pPr indent="-311150" lvl="1" marL="914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2pPr>
            <a:lvl3pPr indent="-311150" lvl="2" marL="1371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3pPr>
            <a:lvl4pPr indent="-311150" lvl="3" marL="18288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4pPr>
            <a:lvl5pPr indent="-311150" lvl="4" marL="22860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5pPr>
            <a:lvl6pPr indent="-311150" lvl="5" marL="27432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6pPr>
            <a:lvl7pPr indent="-311150" lvl="6" marL="3200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7pPr>
            <a:lvl8pPr indent="-311150" lvl="7" marL="3657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8pPr>
            <a:lvl9pPr indent="-311150" lvl="8" marL="4114800" algn="l">
              <a:lnSpc>
                <a:spcPct val="115000"/>
              </a:lnSpc>
              <a:spcBef>
                <a:spcPts val="1600"/>
              </a:spcBef>
              <a:spcAft>
                <a:spcPts val="1600"/>
              </a:spcAft>
              <a:buSzPts val="1300"/>
              <a:buFont typeface="Helvetica Neue Light"/>
              <a:buChar char="■"/>
              <a:defRPr sz="1300">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C600"/>
        </a:solidFill>
      </p:bgPr>
    </p:bg>
    <p:spTree>
      <p:nvGrpSpPr>
        <p:cNvPr id="113" name="Shape 113"/>
        <p:cNvGrpSpPr/>
        <p:nvPr/>
      </p:nvGrpSpPr>
      <p:grpSpPr>
        <a:xfrm>
          <a:off x="0" y="0"/>
          <a:ext cx="0" cy="0"/>
          <a:chOff x="0" y="0"/>
          <a:chExt cx="0" cy="0"/>
        </a:xfrm>
      </p:grpSpPr>
      <p:sp>
        <p:nvSpPr>
          <p:cNvPr id="114" name="Google Shape;114;g774a94d4d3_0_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15" name="Google Shape;115;g774a94d4d3_0_93"/>
          <p:cNvPicPr preferRelativeResize="0"/>
          <p:nvPr/>
        </p:nvPicPr>
        <p:blipFill rotWithShape="1">
          <a:blip r:embed="rId2">
            <a:alphaModFix/>
          </a:blip>
          <a:srcRect b="0" l="0" r="0" t="0"/>
          <a:stretch/>
        </p:blipFill>
        <p:spPr>
          <a:xfrm>
            <a:off x="0" y="-8"/>
            <a:ext cx="931001" cy="931058"/>
          </a:xfrm>
          <a:prstGeom prst="rect">
            <a:avLst/>
          </a:prstGeom>
          <a:noFill/>
          <a:ln>
            <a:noFill/>
          </a:ln>
        </p:spPr>
      </p:pic>
      <p:sp>
        <p:nvSpPr>
          <p:cNvPr id="116" name="Google Shape;116;g774a94d4d3_0_93"/>
          <p:cNvSpPr txBox="1"/>
          <p:nvPr>
            <p:ph idx="1" type="body"/>
          </p:nvPr>
        </p:nvSpPr>
        <p:spPr>
          <a:xfrm>
            <a:off x="1445000" y="0"/>
            <a:ext cx="7698900" cy="5143500"/>
          </a:xfrm>
          <a:prstGeom prst="rect">
            <a:avLst/>
          </a:prstGeom>
          <a:solidFill>
            <a:srgbClr val="B7B7B7"/>
          </a:solid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Light"/>
              <a:buChar char="●"/>
              <a:defRPr sz="1300">
                <a:latin typeface="Helvetica Neue Light"/>
                <a:ea typeface="Helvetica Neue Light"/>
                <a:cs typeface="Helvetica Neue Light"/>
                <a:sym typeface="Helvetica Neue Light"/>
              </a:defRPr>
            </a:lvl1pPr>
            <a:lvl2pPr indent="-311150" lvl="1" marL="914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2pPr>
            <a:lvl3pPr indent="-311150" lvl="2" marL="1371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3pPr>
            <a:lvl4pPr indent="-311150" lvl="3" marL="18288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4pPr>
            <a:lvl5pPr indent="-311150" lvl="4" marL="22860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5pPr>
            <a:lvl6pPr indent="-311150" lvl="5" marL="27432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6pPr>
            <a:lvl7pPr indent="-311150" lvl="6" marL="3200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7pPr>
            <a:lvl8pPr indent="-311150" lvl="7" marL="3657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8pPr>
            <a:lvl9pPr indent="-311150" lvl="8" marL="4114800" algn="l">
              <a:lnSpc>
                <a:spcPct val="115000"/>
              </a:lnSpc>
              <a:spcBef>
                <a:spcPts val="1600"/>
              </a:spcBef>
              <a:spcAft>
                <a:spcPts val="1600"/>
              </a:spcAft>
              <a:buSzPts val="1300"/>
              <a:buFont typeface="Helvetica Neue Light"/>
              <a:buChar char="■"/>
              <a:defRPr sz="1300">
                <a:latin typeface="Helvetica Neue Light"/>
                <a:ea typeface="Helvetica Neue Light"/>
                <a:cs typeface="Helvetica Neue Light"/>
                <a:sym typeface="Helvetica Neue Light"/>
              </a:defRPr>
            </a:lvl9pPr>
          </a:lstStyle>
          <a:p/>
        </p:txBody>
      </p:sp>
      <p:sp>
        <p:nvSpPr>
          <p:cNvPr id="117" name="Google Shape;117;g774a94d4d3_0_93"/>
          <p:cNvSpPr txBox="1"/>
          <p:nvPr>
            <p:ph idx="2" type="body"/>
          </p:nvPr>
        </p:nvSpPr>
        <p:spPr>
          <a:xfrm>
            <a:off x="157950" y="4189250"/>
            <a:ext cx="1345800" cy="768300"/>
          </a:xfrm>
          <a:prstGeom prst="rect">
            <a:avLst/>
          </a:prstGeom>
          <a:noFill/>
          <a:ln>
            <a:noFill/>
          </a:ln>
        </p:spPr>
        <p:txBody>
          <a:bodyPr anchorCtr="0" anchor="t" bIns="91425" lIns="91425" spcFirstLastPara="1" rIns="91425" wrap="square" tIns="91425">
            <a:noAutofit/>
          </a:bodyPr>
          <a:lstStyle>
            <a:lvl1pPr indent="-292100" lvl="0" marL="457200" algn="l">
              <a:lnSpc>
                <a:spcPct val="115000"/>
              </a:lnSpc>
              <a:spcBef>
                <a:spcPts val="0"/>
              </a:spcBef>
              <a:spcAft>
                <a:spcPts val="0"/>
              </a:spcAft>
              <a:buSzPts val="1000"/>
              <a:buFont typeface="Helvetica Neue Light"/>
              <a:buChar char="●"/>
              <a:defRPr sz="1000">
                <a:latin typeface="Helvetica Neue Light"/>
                <a:ea typeface="Helvetica Neue Light"/>
                <a:cs typeface="Helvetica Neue Light"/>
                <a:sym typeface="Helvetica Neue Light"/>
              </a:defRPr>
            </a:lvl1pPr>
            <a:lvl2pPr indent="-292100" lvl="1" marL="9144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2pPr>
            <a:lvl3pPr indent="-292100" lvl="2" marL="13716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3pPr>
            <a:lvl4pPr indent="-292100" lvl="3" marL="18288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4pPr>
            <a:lvl5pPr indent="-292100" lvl="4" marL="22860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5pPr>
            <a:lvl6pPr indent="-292100" lvl="5" marL="27432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6pPr>
            <a:lvl7pPr indent="-292100" lvl="6" marL="32004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7pPr>
            <a:lvl8pPr indent="-292100" lvl="7" marL="36576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8pPr>
            <a:lvl9pPr indent="-292100" lvl="8" marL="4114800" algn="l">
              <a:lnSpc>
                <a:spcPct val="115000"/>
              </a:lnSpc>
              <a:spcBef>
                <a:spcPts val="1600"/>
              </a:spcBef>
              <a:spcAft>
                <a:spcPts val="1600"/>
              </a:spcAft>
              <a:buSzPts val="1000"/>
              <a:buFont typeface="Helvetica Neue Light"/>
              <a:buChar char="■"/>
              <a:defRPr sz="1000">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118" name="Shape 118"/>
        <p:cNvGrpSpPr/>
        <p:nvPr/>
      </p:nvGrpSpPr>
      <p:grpSpPr>
        <a:xfrm>
          <a:off x="0" y="0"/>
          <a:ext cx="0" cy="0"/>
          <a:chOff x="0" y="0"/>
          <a:chExt cx="0" cy="0"/>
        </a:xfrm>
      </p:grpSpPr>
      <p:sp>
        <p:nvSpPr>
          <p:cNvPr id="119" name="Google Shape;119;g774a94d4d3_0_108"/>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20" name="Google Shape;120;g774a94d4d3_0_108"/>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1" name="Google Shape;121;g774a94d4d3_0_108"/>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22" name="Google Shape;122;g774a94d4d3_0_108"/>
          <p:cNvSpPr txBox="1"/>
          <p:nvPr>
            <p:ph type="ctrTitle"/>
          </p:nvPr>
        </p:nvSpPr>
        <p:spPr>
          <a:xfrm>
            <a:off x="1680302" y="1188925"/>
            <a:ext cx="5783400" cy="1457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
        <p:nvSpPr>
          <p:cNvPr id="123" name="Google Shape;123;g774a94d4d3_0_108"/>
          <p:cNvSpPr txBox="1"/>
          <p:nvPr>
            <p:ph idx="1" type="subTitle"/>
          </p:nvPr>
        </p:nvSpPr>
        <p:spPr>
          <a:xfrm>
            <a:off x="1680302" y="3049450"/>
            <a:ext cx="5783400" cy="909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24" name="Google Shape;124;g774a94d4d3_0_10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 name="Shape 125"/>
        <p:cNvGrpSpPr/>
        <p:nvPr/>
      </p:nvGrpSpPr>
      <p:grpSpPr>
        <a:xfrm>
          <a:off x="0" y="0"/>
          <a:ext cx="0" cy="0"/>
          <a:chOff x="0" y="0"/>
          <a:chExt cx="0" cy="0"/>
        </a:xfrm>
      </p:grpSpPr>
      <p:sp>
        <p:nvSpPr>
          <p:cNvPr id="126" name="Google Shape;126;g774a94d4d3_0_120"/>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774a94d4d3_0_120"/>
          <p:cNvSpPr txBox="1"/>
          <p:nvPr>
            <p:ph hasCustomPrompt="1" type="title"/>
          </p:nvPr>
        </p:nvSpPr>
        <p:spPr>
          <a:xfrm>
            <a:off x="387900" y="1152450"/>
            <a:ext cx="83682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128" name="Google Shape;128;g774a94d4d3_0_120"/>
          <p:cNvSpPr txBox="1"/>
          <p:nvPr>
            <p:ph idx="1" type="body"/>
          </p:nvPr>
        </p:nvSpPr>
        <p:spPr>
          <a:xfrm>
            <a:off x="387900" y="2919450"/>
            <a:ext cx="83682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29" name="Google Shape;129;g774a94d4d3_0_1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1">
  <p:cSld name="TITLE_AND_TWO_COLUMNS_1_1">
    <p:spTree>
      <p:nvGrpSpPr>
        <p:cNvPr id="15" name="Shape 15"/>
        <p:cNvGrpSpPr/>
        <p:nvPr/>
      </p:nvGrpSpPr>
      <p:grpSpPr>
        <a:xfrm>
          <a:off x="0" y="0"/>
          <a:ext cx="0" cy="0"/>
          <a:chOff x="0" y="0"/>
          <a:chExt cx="0" cy="0"/>
        </a:xfrm>
      </p:grpSpPr>
      <p:sp>
        <p:nvSpPr>
          <p:cNvPr id="16" name="Google Shape;16;g774a94d4d3_0_42"/>
          <p:cNvSpPr txBox="1"/>
          <p:nvPr>
            <p:ph idx="1" type="body"/>
          </p:nvPr>
        </p:nvSpPr>
        <p:spPr>
          <a:xfrm>
            <a:off x="3509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a:buChar char="●"/>
              <a:defRPr sz="1300">
                <a:latin typeface="Helvetica Neue"/>
                <a:ea typeface="Helvetica Neue"/>
                <a:cs typeface="Helvetica Neue"/>
                <a:sym typeface="Helvetica Neue"/>
              </a:defRPr>
            </a:lvl1pPr>
            <a:lvl2pPr indent="-311150" lvl="1" marL="914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2pPr>
            <a:lvl3pPr indent="-311150" lvl="2" marL="1371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3pPr>
            <a:lvl4pPr indent="-311150" lvl="3" marL="18288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4pPr>
            <a:lvl5pPr indent="-311150" lvl="4" marL="22860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5pPr>
            <a:lvl6pPr indent="-311150" lvl="5" marL="27432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6pPr>
            <a:lvl7pPr indent="-311150" lvl="6" marL="3200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7pPr>
            <a:lvl8pPr indent="-311150" lvl="7" marL="3657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8pPr>
            <a:lvl9pPr indent="-311150" lvl="8" marL="4114800" algn="l">
              <a:lnSpc>
                <a:spcPct val="115000"/>
              </a:lnSpc>
              <a:spcBef>
                <a:spcPts val="1600"/>
              </a:spcBef>
              <a:spcAft>
                <a:spcPts val="1600"/>
              </a:spcAft>
              <a:buSzPts val="1300"/>
              <a:buFont typeface="Helvetica Neue"/>
              <a:buChar char="■"/>
              <a:defRPr sz="1300">
                <a:latin typeface="Helvetica Neue"/>
                <a:ea typeface="Helvetica Neue"/>
                <a:cs typeface="Helvetica Neue"/>
                <a:sym typeface="Helvetica Neue"/>
              </a:defRPr>
            </a:lvl9pPr>
          </a:lstStyle>
          <a:p/>
        </p:txBody>
      </p:sp>
      <p:sp>
        <p:nvSpPr>
          <p:cNvPr id="17" name="Google Shape;17;g774a94d4d3_0_42"/>
          <p:cNvSpPr txBox="1"/>
          <p:nvPr>
            <p:ph idx="2" type="body"/>
          </p:nvPr>
        </p:nvSpPr>
        <p:spPr>
          <a:xfrm>
            <a:off x="48070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a:buChar char="●"/>
              <a:defRPr sz="1300">
                <a:latin typeface="Helvetica Neue"/>
                <a:ea typeface="Helvetica Neue"/>
                <a:cs typeface="Helvetica Neue"/>
                <a:sym typeface="Helvetica Neue"/>
              </a:defRPr>
            </a:lvl1pPr>
            <a:lvl2pPr indent="-311150" lvl="1" marL="914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2pPr>
            <a:lvl3pPr indent="-311150" lvl="2" marL="1371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3pPr>
            <a:lvl4pPr indent="-311150" lvl="3" marL="18288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4pPr>
            <a:lvl5pPr indent="-311150" lvl="4" marL="22860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5pPr>
            <a:lvl6pPr indent="-311150" lvl="5" marL="27432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6pPr>
            <a:lvl7pPr indent="-311150" lvl="6" marL="32004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7pPr>
            <a:lvl8pPr indent="-311150" lvl="7" marL="3657600" algn="l">
              <a:lnSpc>
                <a:spcPct val="115000"/>
              </a:lnSpc>
              <a:spcBef>
                <a:spcPts val="1600"/>
              </a:spcBef>
              <a:spcAft>
                <a:spcPts val="0"/>
              </a:spcAft>
              <a:buSzPts val="1300"/>
              <a:buFont typeface="Helvetica Neue"/>
              <a:buChar char="○"/>
              <a:defRPr sz="1300">
                <a:latin typeface="Helvetica Neue"/>
                <a:ea typeface="Helvetica Neue"/>
                <a:cs typeface="Helvetica Neue"/>
                <a:sym typeface="Helvetica Neue"/>
              </a:defRPr>
            </a:lvl8pPr>
            <a:lvl9pPr indent="-311150" lvl="8" marL="4114800" algn="l">
              <a:lnSpc>
                <a:spcPct val="115000"/>
              </a:lnSpc>
              <a:spcBef>
                <a:spcPts val="1600"/>
              </a:spcBef>
              <a:spcAft>
                <a:spcPts val="1600"/>
              </a:spcAft>
              <a:buSzPts val="1300"/>
              <a:buFont typeface="Helvetica Neue"/>
              <a:buChar char="■"/>
              <a:defRPr sz="1300">
                <a:latin typeface="Helvetica Neue"/>
                <a:ea typeface="Helvetica Neue"/>
                <a:cs typeface="Helvetica Neue"/>
                <a:sym typeface="Helvetica Neue"/>
              </a:defRPr>
            </a:lvl9pPr>
          </a:lstStyle>
          <a:p/>
        </p:txBody>
      </p:sp>
      <p:sp>
        <p:nvSpPr>
          <p:cNvPr id="18" name="Google Shape;18;g774a94d4d3_0_42"/>
          <p:cNvSpPr txBox="1"/>
          <p:nvPr>
            <p:ph type="title"/>
          </p:nvPr>
        </p:nvSpPr>
        <p:spPr>
          <a:xfrm>
            <a:off x="250425" y="981750"/>
            <a:ext cx="8793000" cy="8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g774a94d4d3_0_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20" name="Google Shape;20;g774a94d4d3_0_42"/>
          <p:cNvCxnSpPr/>
          <p:nvPr/>
        </p:nvCxnSpPr>
        <p:spPr>
          <a:xfrm>
            <a:off x="350950" y="1633950"/>
            <a:ext cx="8468100" cy="0"/>
          </a:xfrm>
          <a:prstGeom prst="straightConnector1">
            <a:avLst/>
          </a:prstGeom>
          <a:noFill/>
          <a:ln cap="flat" cmpd="sng" w="9525">
            <a:solidFill>
              <a:srgbClr val="FFC600"/>
            </a:solidFill>
            <a:prstDash val="solid"/>
            <a:round/>
            <a:headEnd len="sm" w="sm" type="none"/>
            <a:tailEnd len="sm" w="sm" type="none"/>
          </a:ln>
        </p:spPr>
      </p:cxnSp>
      <p:cxnSp>
        <p:nvCxnSpPr>
          <p:cNvPr id="21" name="Google Shape;21;g774a94d4d3_0_42"/>
          <p:cNvCxnSpPr/>
          <p:nvPr/>
        </p:nvCxnSpPr>
        <p:spPr>
          <a:xfrm>
            <a:off x="326850" y="4931900"/>
            <a:ext cx="8492100" cy="0"/>
          </a:xfrm>
          <a:prstGeom prst="straightConnector1">
            <a:avLst/>
          </a:prstGeom>
          <a:noFill/>
          <a:ln cap="flat" cmpd="sng" w="9525">
            <a:solidFill>
              <a:srgbClr val="FFC600"/>
            </a:solidFill>
            <a:prstDash val="solid"/>
            <a:round/>
            <a:headEnd len="sm" w="sm" type="none"/>
            <a:tailEnd len="sm" w="sm" type="none"/>
          </a:ln>
        </p:spPr>
      </p:cxnSp>
      <p:pic>
        <p:nvPicPr>
          <p:cNvPr id="22" name="Google Shape;22;g774a94d4d3_0_42"/>
          <p:cNvPicPr preferRelativeResize="0"/>
          <p:nvPr/>
        </p:nvPicPr>
        <p:blipFill rotWithShape="1">
          <a:blip r:embed="rId2">
            <a:alphaModFix/>
          </a:blip>
          <a:srcRect b="0" l="0" r="0" t="0"/>
          <a:stretch/>
        </p:blipFill>
        <p:spPr>
          <a:xfrm>
            <a:off x="0" y="-26783"/>
            <a:ext cx="931001" cy="9310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bg>
      <p:bgPr>
        <a:solidFill>
          <a:srgbClr val="002168"/>
        </a:solidFill>
      </p:bgPr>
    </p:bg>
    <p:spTree>
      <p:nvGrpSpPr>
        <p:cNvPr id="23" name="Shape 23"/>
        <p:cNvGrpSpPr/>
        <p:nvPr/>
      </p:nvGrpSpPr>
      <p:grpSpPr>
        <a:xfrm>
          <a:off x="0" y="0"/>
          <a:ext cx="0" cy="0"/>
          <a:chOff x="0" y="0"/>
          <a:chExt cx="0" cy="0"/>
        </a:xfrm>
      </p:grpSpPr>
      <p:sp>
        <p:nvSpPr>
          <p:cNvPr id="24" name="Google Shape;24;g774a94d4d3_0_10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g774a94d4d3_0_103"/>
          <p:cNvSpPr/>
          <p:nvPr/>
        </p:nvSpPr>
        <p:spPr>
          <a:xfrm>
            <a:off x="389213" y="384175"/>
            <a:ext cx="8365575" cy="4375150"/>
          </a:xfrm>
          <a:prstGeom prst="flowChartProcess">
            <a:avLst/>
          </a:prstGeom>
          <a:noFill/>
          <a:ln cap="flat" cmpd="sng" w="9525">
            <a:solidFill>
              <a:srgbClr val="FFC6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g774a94d4d3_0_103"/>
          <p:cNvSpPr/>
          <p:nvPr/>
        </p:nvSpPr>
        <p:spPr>
          <a:xfrm>
            <a:off x="311700" y="300025"/>
            <a:ext cx="8520600" cy="4543425"/>
          </a:xfrm>
          <a:prstGeom prst="flowChartProcess">
            <a:avLst/>
          </a:prstGeom>
          <a:noFill/>
          <a:ln cap="flat" cmpd="sng" w="19050">
            <a:solidFill>
              <a:srgbClr val="FFC6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 name="Google Shape;27;g774a94d4d3_0_103"/>
          <p:cNvPicPr preferRelativeResize="0"/>
          <p:nvPr/>
        </p:nvPicPr>
        <p:blipFill rotWithShape="1">
          <a:blip r:embed="rId2">
            <a:alphaModFix/>
          </a:blip>
          <a:srcRect b="0" l="0" r="0" t="0"/>
          <a:stretch/>
        </p:blipFill>
        <p:spPr>
          <a:xfrm>
            <a:off x="3552300" y="1552054"/>
            <a:ext cx="2039423" cy="203942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7F8F9"/>
        </a:solidFill>
      </p:bgPr>
    </p:bg>
    <p:spTree>
      <p:nvGrpSpPr>
        <p:cNvPr id="28" name="Shape 28"/>
        <p:cNvGrpSpPr/>
        <p:nvPr/>
      </p:nvGrpSpPr>
      <p:grpSpPr>
        <a:xfrm>
          <a:off x="0" y="0"/>
          <a:ext cx="0" cy="0"/>
          <a:chOff x="0" y="0"/>
          <a:chExt cx="0" cy="0"/>
        </a:xfrm>
      </p:grpSpPr>
      <p:sp>
        <p:nvSpPr>
          <p:cNvPr id="29" name="Google Shape;29;g774a94d4d3_0_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0" name="Google Shape;30;g774a94d4d3_0_10"/>
          <p:cNvPicPr preferRelativeResize="0"/>
          <p:nvPr/>
        </p:nvPicPr>
        <p:blipFill rotWithShape="1">
          <a:blip r:embed="rId2">
            <a:alphaModFix/>
          </a:blip>
          <a:srcRect b="0" l="0" r="0" t="0"/>
          <a:stretch/>
        </p:blipFill>
        <p:spPr>
          <a:xfrm>
            <a:off x="3397012" y="924062"/>
            <a:ext cx="2350007" cy="2350007"/>
          </a:xfrm>
          <a:prstGeom prst="rect">
            <a:avLst/>
          </a:prstGeom>
          <a:noFill/>
          <a:ln>
            <a:noFill/>
          </a:ln>
        </p:spPr>
      </p:pic>
      <p:sp>
        <p:nvSpPr>
          <p:cNvPr id="31" name="Google Shape;31;g774a94d4d3_0_10"/>
          <p:cNvSpPr/>
          <p:nvPr/>
        </p:nvSpPr>
        <p:spPr>
          <a:xfrm>
            <a:off x="311700" y="300025"/>
            <a:ext cx="8520600" cy="4543425"/>
          </a:xfrm>
          <a:prstGeom prst="flowChartProcess">
            <a:avLst/>
          </a:prstGeom>
          <a:noFill/>
          <a:ln cap="flat" cmpd="sng" w="19050">
            <a:solidFill>
              <a:srgbClr val="00216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g774a94d4d3_0_10"/>
          <p:cNvSpPr/>
          <p:nvPr/>
        </p:nvSpPr>
        <p:spPr>
          <a:xfrm>
            <a:off x="389213" y="384175"/>
            <a:ext cx="8365575" cy="4375150"/>
          </a:xfrm>
          <a:prstGeom prst="flowChartProcess">
            <a:avLst/>
          </a:prstGeom>
          <a:noFill/>
          <a:ln cap="flat" cmpd="sng" w="9525">
            <a:solidFill>
              <a:srgbClr val="00216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g774a94d4d3_0_10"/>
          <p:cNvSpPr txBox="1"/>
          <p:nvPr>
            <p:ph type="title"/>
          </p:nvPr>
        </p:nvSpPr>
        <p:spPr>
          <a:xfrm>
            <a:off x="0" y="3274350"/>
            <a:ext cx="9144000" cy="88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 name="Shape 34"/>
        <p:cNvGrpSpPr/>
        <p:nvPr/>
      </p:nvGrpSpPr>
      <p:grpSpPr>
        <a:xfrm>
          <a:off x="0" y="0"/>
          <a:ext cx="0" cy="0"/>
          <a:chOff x="0" y="0"/>
          <a:chExt cx="0" cy="0"/>
        </a:xfrm>
      </p:grpSpPr>
      <p:sp>
        <p:nvSpPr>
          <p:cNvPr id="35" name="Google Shape;35;g774a94d4d3_0_74"/>
          <p:cNvSpPr txBox="1"/>
          <p:nvPr>
            <p:ph idx="1" type="body"/>
          </p:nvPr>
        </p:nvSpPr>
        <p:spPr>
          <a:xfrm>
            <a:off x="4450950" y="309600"/>
            <a:ext cx="2054400" cy="2090400"/>
          </a:xfrm>
          <a:prstGeom prst="rect">
            <a:avLst/>
          </a:prstGeom>
          <a:solidFill>
            <a:srgbClr val="B7B7B7"/>
          </a:solid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Light"/>
              <a:buChar char="●"/>
              <a:defRPr sz="1300">
                <a:latin typeface="Helvetica Neue Light"/>
                <a:ea typeface="Helvetica Neue Light"/>
                <a:cs typeface="Helvetica Neue Light"/>
                <a:sym typeface="Helvetica Neue Light"/>
              </a:defRPr>
            </a:lvl1pPr>
          </a:lstStyle>
          <a:p/>
        </p:txBody>
      </p:sp>
      <p:sp>
        <p:nvSpPr>
          <p:cNvPr id="36" name="Google Shape;36;g774a94d4d3_0_74"/>
          <p:cNvSpPr txBox="1"/>
          <p:nvPr>
            <p:ph idx="2" type="body"/>
          </p:nvPr>
        </p:nvSpPr>
        <p:spPr>
          <a:xfrm>
            <a:off x="6764550" y="309600"/>
            <a:ext cx="2054400" cy="2090400"/>
          </a:xfrm>
          <a:prstGeom prst="rect">
            <a:avLst/>
          </a:prstGeom>
          <a:solidFill>
            <a:srgbClr val="B7B7B7"/>
          </a:solid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Light"/>
              <a:buChar char="●"/>
              <a:defRPr sz="1300">
                <a:latin typeface="Helvetica Neue Light"/>
                <a:ea typeface="Helvetica Neue Light"/>
                <a:cs typeface="Helvetica Neue Light"/>
                <a:sym typeface="Helvetica Neue Light"/>
              </a:defRPr>
            </a:lvl1pPr>
          </a:lstStyle>
          <a:p/>
        </p:txBody>
      </p:sp>
      <p:sp>
        <p:nvSpPr>
          <p:cNvPr id="37" name="Google Shape;37;g774a94d4d3_0_74"/>
          <p:cNvSpPr txBox="1"/>
          <p:nvPr>
            <p:ph idx="3" type="body"/>
          </p:nvPr>
        </p:nvSpPr>
        <p:spPr>
          <a:xfrm>
            <a:off x="6764550" y="2554250"/>
            <a:ext cx="2054400" cy="2090400"/>
          </a:xfrm>
          <a:prstGeom prst="rect">
            <a:avLst/>
          </a:prstGeom>
          <a:solidFill>
            <a:srgbClr val="B7B7B7"/>
          </a:solid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Light"/>
              <a:buChar char="●"/>
              <a:defRPr sz="1300">
                <a:latin typeface="Helvetica Neue Light"/>
                <a:ea typeface="Helvetica Neue Light"/>
                <a:cs typeface="Helvetica Neue Light"/>
                <a:sym typeface="Helvetica Neue Light"/>
              </a:defRPr>
            </a:lvl1pPr>
          </a:lstStyle>
          <a:p/>
        </p:txBody>
      </p:sp>
      <p:sp>
        <p:nvSpPr>
          <p:cNvPr id="38" name="Google Shape;38;g774a94d4d3_0_74"/>
          <p:cNvSpPr txBox="1"/>
          <p:nvPr>
            <p:ph idx="4" type="body"/>
          </p:nvPr>
        </p:nvSpPr>
        <p:spPr>
          <a:xfrm>
            <a:off x="4450950" y="2554250"/>
            <a:ext cx="2054400" cy="2090400"/>
          </a:xfrm>
          <a:prstGeom prst="rect">
            <a:avLst/>
          </a:prstGeom>
          <a:solidFill>
            <a:srgbClr val="B7B7B7"/>
          </a:solid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Light"/>
              <a:buChar char="●"/>
              <a:defRPr sz="1300">
                <a:latin typeface="Helvetica Neue Light"/>
                <a:ea typeface="Helvetica Neue Light"/>
                <a:cs typeface="Helvetica Neue Light"/>
                <a:sym typeface="Helvetica Neue Light"/>
              </a:defRPr>
            </a:lvl1pPr>
          </a:lstStyle>
          <a:p/>
        </p:txBody>
      </p:sp>
      <p:sp>
        <p:nvSpPr>
          <p:cNvPr id="39" name="Google Shape;39;g774a94d4d3_0_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40" name="Google Shape;40;g774a94d4d3_0_74"/>
          <p:cNvCxnSpPr/>
          <p:nvPr/>
        </p:nvCxnSpPr>
        <p:spPr>
          <a:xfrm>
            <a:off x="350950" y="1633950"/>
            <a:ext cx="3722400" cy="0"/>
          </a:xfrm>
          <a:prstGeom prst="straightConnector1">
            <a:avLst/>
          </a:prstGeom>
          <a:noFill/>
          <a:ln cap="flat" cmpd="sng" w="9525">
            <a:solidFill>
              <a:srgbClr val="FFC600"/>
            </a:solidFill>
            <a:prstDash val="solid"/>
            <a:round/>
            <a:headEnd len="sm" w="sm" type="none"/>
            <a:tailEnd len="sm" w="sm" type="none"/>
          </a:ln>
        </p:spPr>
      </p:cxnSp>
      <p:cxnSp>
        <p:nvCxnSpPr>
          <p:cNvPr id="41" name="Google Shape;41;g774a94d4d3_0_74"/>
          <p:cNvCxnSpPr/>
          <p:nvPr/>
        </p:nvCxnSpPr>
        <p:spPr>
          <a:xfrm>
            <a:off x="326850" y="4931900"/>
            <a:ext cx="8492100" cy="0"/>
          </a:xfrm>
          <a:prstGeom prst="straightConnector1">
            <a:avLst/>
          </a:prstGeom>
          <a:noFill/>
          <a:ln cap="flat" cmpd="sng" w="9525">
            <a:solidFill>
              <a:srgbClr val="FFC600"/>
            </a:solidFill>
            <a:prstDash val="solid"/>
            <a:round/>
            <a:headEnd len="sm" w="sm" type="none"/>
            <a:tailEnd len="sm" w="sm" type="none"/>
          </a:ln>
        </p:spPr>
      </p:cxnSp>
      <p:sp>
        <p:nvSpPr>
          <p:cNvPr id="42" name="Google Shape;42;g774a94d4d3_0_74"/>
          <p:cNvSpPr/>
          <p:nvPr/>
        </p:nvSpPr>
        <p:spPr>
          <a:xfrm>
            <a:off x="4461150" y="309650"/>
            <a:ext cx="400800" cy="400800"/>
          </a:xfrm>
          <a:prstGeom prst="rect">
            <a:avLst/>
          </a:prstGeom>
          <a:solidFill>
            <a:srgbClr val="002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774a94d4d3_0_74"/>
          <p:cNvSpPr txBox="1"/>
          <p:nvPr/>
        </p:nvSpPr>
        <p:spPr>
          <a:xfrm>
            <a:off x="4461150" y="347000"/>
            <a:ext cx="400800" cy="326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i="0" lang="en" sz="1000" u="none" cap="none" strike="noStrike">
                <a:solidFill>
                  <a:srgbClr val="FFC600"/>
                </a:solidFill>
                <a:latin typeface="Helvetica Neue"/>
                <a:ea typeface="Helvetica Neue"/>
                <a:cs typeface="Helvetica Neue"/>
                <a:sym typeface="Helvetica Neue"/>
              </a:rPr>
              <a:t>01</a:t>
            </a:r>
            <a:endParaRPr b="1" i="0" sz="1000" u="none" cap="none" strike="noStrike">
              <a:solidFill>
                <a:srgbClr val="FFC600"/>
              </a:solidFill>
              <a:latin typeface="Helvetica Neue"/>
              <a:ea typeface="Helvetica Neue"/>
              <a:cs typeface="Helvetica Neue"/>
              <a:sym typeface="Helvetica Neue"/>
            </a:endParaRPr>
          </a:p>
        </p:txBody>
      </p:sp>
      <p:pic>
        <p:nvPicPr>
          <p:cNvPr id="44" name="Google Shape;44;g774a94d4d3_0_74"/>
          <p:cNvPicPr preferRelativeResize="0"/>
          <p:nvPr/>
        </p:nvPicPr>
        <p:blipFill rotWithShape="1">
          <a:blip r:embed="rId2">
            <a:alphaModFix/>
          </a:blip>
          <a:srcRect b="0" l="0" r="0" t="0"/>
          <a:stretch/>
        </p:blipFill>
        <p:spPr>
          <a:xfrm>
            <a:off x="0" y="-26783"/>
            <a:ext cx="931001" cy="931058"/>
          </a:xfrm>
          <a:prstGeom prst="rect">
            <a:avLst/>
          </a:prstGeom>
          <a:noFill/>
          <a:ln>
            <a:noFill/>
          </a:ln>
        </p:spPr>
      </p:pic>
      <p:sp>
        <p:nvSpPr>
          <p:cNvPr id="45" name="Google Shape;45;g774a94d4d3_0_74"/>
          <p:cNvSpPr/>
          <p:nvPr/>
        </p:nvSpPr>
        <p:spPr>
          <a:xfrm>
            <a:off x="6698550" y="309650"/>
            <a:ext cx="400800" cy="400800"/>
          </a:xfrm>
          <a:prstGeom prst="rect">
            <a:avLst/>
          </a:prstGeom>
          <a:solidFill>
            <a:srgbClr val="002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774a94d4d3_0_74"/>
          <p:cNvSpPr txBox="1"/>
          <p:nvPr/>
        </p:nvSpPr>
        <p:spPr>
          <a:xfrm>
            <a:off x="6698550" y="347000"/>
            <a:ext cx="400800" cy="326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i="0" lang="en" sz="1000" u="none" cap="none" strike="noStrike">
                <a:solidFill>
                  <a:srgbClr val="FFC600"/>
                </a:solidFill>
                <a:latin typeface="Helvetica Neue"/>
                <a:ea typeface="Helvetica Neue"/>
                <a:cs typeface="Helvetica Neue"/>
                <a:sym typeface="Helvetica Neue"/>
              </a:rPr>
              <a:t>02</a:t>
            </a:r>
            <a:endParaRPr b="1" i="0" sz="1000" u="none" cap="none" strike="noStrike">
              <a:solidFill>
                <a:srgbClr val="FFC600"/>
              </a:solidFill>
              <a:latin typeface="Helvetica Neue"/>
              <a:ea typeface="Helvetica Neue"/>
              <a:cs typeface="Helvetica Neue"/>
              <a:sym typeface="Helvetica Neue"/>
            </a:endParaRPr>
          </a:p>
        </p:txBody>
      </p:sp>
      <p:sp>
        <p:nvSpPr>
          <p:cNvPr id="47" name="Google Shape;47;g774a94d4d3_0_74"/>
          <p:cNvSpPr/>
          <p:nvPr/>
        </p:nvSpPr>
        <p:spPr>
          <a:xfrm>
            <a:off x="4461150" y="2554250"/>
            <a:ext cx="400800" cy="400800"/>
          </a:xfrm>
          <a:prstGeom prst="rect">
            <a:avLst/>
          </a:prstGeom>
          <a:solidFill>
            <a:srgbClr val="002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774a94d4d3_0_74"/>
          <p:cNvSpPr txBox="1"/>
          <p:nvPr/>
        </p:nvSpPr>
        <p:spPr>
          <a:xfrm>
            <a:off x="4461150" y="2591600"/>
            <a:ext cx="400800" cy="326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i="0" lang="en" sz="1000" u="none" cap="none" strike="noStrike">
                <a:solidFill>
                  <a:srgbClr val="FFC600"/>
                </a:solidFill>
                <a:latin typeface="Helvetica Neue"/>
                <a:ea typeface="Helvetica Neue"/>
                <a:cs typeface="Helvetica Neue"/>
                <a:sym typeface="Helvetica Neue"/>
              </a:rPr>
              <a:t>03</a:t>
            </a:r>
            <a:endParaRPr b="1" i="0" sz="1000" u="none" cap="none" strike="noStrike">
              <a:solidFill>
                <a:srgbClr val="FFC600"/>
              </a:solidFill>
              <a:latin typeface="Helvetica Neue"/>
              <a:ea typeface="Helvetica Neue"/>
              <a:cs typeface="Helvetica Neue"/>
              <a:sym typeface="Helvetica Neue"/>
            </a:endParaRPr>
          </a:p>
        </p:txBody>
      </p:sp>
      <p:sp>
        <p:nvSpPr>
          <p:cNvPr id="49" name="Google Shape;49;g774a94d4d3_0_74"/>
          <p:cNvSpPr/>
          <p:nvPr/>
        </p:nvSpPr>
        <p:spPr>
          <a:xfrm>
            <a:off x="6698550" y="2554250"/>
            <a:ext cx="400800" cy="400800"/>
          </a:xfrm>
          <a:prstGeom prst="rect">
            <a:avLst/>
          </a:prstGeom>
          <a:solidFill>
            <a:srgbClr val="0021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g774a94d4d3_0_74"/>
          <p:cNvSpPr txBox="1"/>
          <p:nvPr/>
        </p:nvSpPr>
        <p:spPr>
          <a:xfrm>
            <a:off x="6698550" y="2591600"/>
            <a:ext cx="400800" cy="326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000"/>
              <a:buFont typeface="Arial"/>
              <a:buNone/>
            </a:pPr>
            <a:r>
              <a:rPr b="1" i="0" lang="en" sz="1000" u="none" cap="none" strike="noStrike">
                <a:solidFill>
                  <a:srgbClr val="FFC600"/>
                </a:solidFill>
                <a:latin typeface="Helvetica Neue"/>
                <a:ea typeface="Helvetica Neue"/>
                <a:cs typeface="Helvetica Neue"/>
                <a:sym typeface="Helvetica Neue"/>
              </a:rPr>
              <a:t>04</a:t>
            </a:r>
            <a:endParaRPr b="1" i="0" sz="1000" u="none" cap="none" strike="noStrike">
              <a:solidFill>
                <a:srgbClr val="FFC600"/>
              </a:solidFill>
              <a:latin typeface="Helvetica Neue"/>
              <a:ea typeface="Helvetica Neue"/>
              <a:cs typeface="Helvetica Neue"/>
              <a:sym typeface="Helvetica Neue"/>
            </a:endParaRPr>
          </a:p>
        </p:txBody>
      </p:sp>
      <p:sp>
        <p:nvSpPr>
          <p:cNvPr id="51" name="Google Shape;51;g774a94d4d3_0_74"/>
          <p:cNvSpPr txBox="1"/>
          <p:nvPr>
            <p:ph type="title"/>
          </p:nvPr>
        </p:nvSpPr>
        <p:spPr>
          <a:xfrm>
            <a:off x="250425" y="981750"/>
            <a:ext cx="8793000" cy="8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g774a94d4d3_0_74"/>
          <p:cNvSpPr txBox="1"/>
          <p:nvPr>
            <p:ph idx="5" type="body"/>
          </p:nvPr>
        </p:nvSpPr>
        <p:spPr>
          <a:xfrm>
            <a:off x="3509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Light"/>
              <a:buChar char="●"/>
              <a:defRPr sz="1300">
                <a:latin typeface="Helvetica Neue Light"/>
                <a:ea typeface="Helvetica Neue Light"/>
                <a:cs typeface="Helvetica Neue Light"/>
                <a:sym typeface="Helvetica Neue Light"/>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spTree>
      <p:nvGrpSpPr>
        <p:cNvPr id="53" name="Shape 53"/>
        <p:cNvGrpSpPr/>
        <p:nvPr/>
      </p:nvGrpSpPr>
      <p:grpSpPr>
        <a:xfrm>
          <a:off x="0" y="0"/>
          <a:ext cx="0" cy="0"/>
          <a:chOff x="0" y="0"/>
          <a:chExt cx="0" cy="0"/>
        </a:xfrm>
      </p:grpSpPr>
      <p:sp>
        <p:nvSpPr>
          <p:cNvPr id="54" name="Google Shape;54;g774a94d4d3_0_9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g774a94d4d3_0_98"/>
          <p:cNvPicPr preferRelativeResize="0"/>
          <p:nvPr/>
        </p:nvPicPr>
        <p:blipFill rotWithShape="1">
          <a:blip r:embed="rId2">
            <a:alphaModFix/>
          </a:blip>
          <a:srcRect b="0" l="0" r="0" t="0"/>
          <a:stretch/>
        </p:blipFill>
        <p:spPr>
          <a:xfrm>
            <a:off x="0" y="-8"/>
            <a:ext cx="931001" cy="931058"/>
          </a:xfrm>
          <a:prstGeom prst="rect">
            <a:avLst/>
          </a:prstGeom>
          <a:noFill/>
          <a:ln>
            <a:noFill/>
          </a:ln>
        </p:spPr>
      </p:pic>
      <p:sp>
        <p:nvSpPr>
          <p:cNvPr id="56" name="Google Shape;56;g774a94d4d3_0_98"/>
          <p:cNvSpPr txBox="1"/>
          <p:nvPr>
            <p:ph idx="1" type="body"/>
          </p:nvPr>
        </p:nvSpPr>
        <p:spPr>
          <a:xfrm>
            <a:off x="1445000" y="0"/>
            <a:ext cx="7698900" cy="5143500"/>
          </a:xfrm>
          <a:prstGeom prst="rect">
            <a:avLst/>
          </a:prstGeom>
          <a:solidFill>
            <a:srgbClr val="B7B7B7"/>
          </a:solid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Light"/>
              <a:buChar char="●"/>
              <a:defRPr sz="1300">
                <a:latin typeface="Helvetica Neue Light"/>
                <a:ea typeface="Helvetica Neue Light"/>
                <a:cs typeface="Helvetica Neue Light"/>
                <a:sym typeface="Helvetica Neue Light"/>
              </a:defRPr>
            </a:lvl1pPr>
            <a:lvl2pPr indent="-311150" lvl="1" marL="914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2pPr>
            <a:lvl3pPr indent="-311150" lvl="2" marL="1371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3pPr>
            <a:lvl4pPr indent="-311150" lvl="3" marL="18288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4pPr>
            <a:lvl5pPr indent="-311150" lvl="4" marL="22860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5pPr>
            <a:lvl6pPr indent="-311150" lvl="5" marL="27432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6pPr>
            <a:lvl7pPr indent="-311150" lvl="6" marL="3200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7pPr>
            <a:lvl8pPr indent="-311150" lvl="7" marL="3657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8pPr>
            <a:lvl9pPr indent="-311150" lvl="8" marL="4114800" algn="l">
              <a:lnSpc>
                <a:spcPct val="115000"/>
              </a:lnSpc>
              <a:spcBef>
                <a:spcPts val="1600"/>
              </a:spcBef>
              <a:spcAft>
                <a:spcPts val="1600"/>
              </a:spcAft>
              <a:buSzPts val="1300"/>
              <a:buFont typeface="Helvetica Neue Light"/>
              <a:buChar char="■"/>
              <a:defRPr sz="1300">
                <a:latin typeface="Helvetica Neue Light"/>
                <a:ea typeface="Helvetica Neue Light"/>
                <a:cs typeface="Helvetica Neue Light"/>
                <a:sym typeface="Helvetica Neue Light"/>
              </a:defRPr>
            </a:lvl9pPr>
          </a:lstStyle>
          <a:p/>
        </p:txBody>
      </p:sp>
      <p:sp>
        <p:nvSpPr>
          <p:cNvPr id="57" name="Google Shape;57;g774a94d4d3_0_98"/>
          <p:cNvSpPr txBox="1"/>
          <p:nvPr>
            <p:ph idx="2" type="body"/>
          </p:nvPr>
        </p:nvSpPr>
        <p:spPr>
          <a:xfrm>
            <a:off x="157950" y="4189250"/>
            <a:ext cx="1345800" cy="768300"/>
          </a:xfrm>
          <a:prstGeom prst="rect">
            <a:avLst/>
          </a:prstGeom>
          <a:noFill/>
          <a:ln>
            <a:noFill/>
          </a:ln>
        </p:spPr>
        <p:txBody>
          <a:bodyPr anchorCtr="0" anchor="t" bIns="91425" lIns="91425" spcFirstLastPara="1" rIns="91425" wrap="square" tIns="91425">
            <a:noAutofit/>
          </a:bodyPr>
          <a:lstStyle>
            <a:lvl1pPr indent="-292100" lvl="0" marL="457200" algn="l">
              <a:lnSpc>
                <a:spcPct val="115000"/>
              </a:lnSpc>
              <a:spcBef>
                <a:spcPts val="0"/>
              </a:spcBef>
              <a:spcAft>
                <a:spcPts val="0"/>
              </a:spcAft>
              <a:buSzPts val="1000"/>
              <a:buFont typeface="Helvetica Neue Light"/>
              <a:buChar char="●"/>
              <a:defRPr sz="1000">
                <a:latin typeface="Helvetica Neue Light"/>
                <a:ea typeface="Helvetica Neue Light"/>
                <a:cs typeface="Helvetica Neue Light"/>
                <a:sym typeface="Helvetica Neue Light"/>
              </a:defRPr>
            </a:lvl1pPr>
            <a:lvl2pPr indent="-292100" lvl="1" marL="9144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2pPr>
            <a:lvl3pPr indent="-292100" lvl="2" marL="13716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3pPr>
            <a:lvl4pPr indent="-292100" lvl="3" marL="18288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4pPr>
            <a:lvl5pPr indent="-292100" lvl="4" marL="22860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5pPr>
            <a:lvl6pPr indent="-292100" lvl="5" marL="27432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6pPr>
            <a:lvl7pPr indent="-292100" lvl="6" marL="32004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7pPr>
            <a:lvl8pPr indent="-292100" lvl="7" marL="3657600" algn="l">
              <a:lnSpc>
                <a:spcPct val="115000"/>
              </a:lnSpc>
              <a:spcBef>
                <a:spcPts val="1600"/>
              </a:spcBef>
              <a:spcAft>
                <a:spcPts val="0"/>
              </a:spcAft>
              <a:buSzPts val="1000"/>
              <a:buFont typeface="Helvetica Neue Light"/>
              <a:buChar char="○"/>
              <a:defRPr sz="1000">
                <a:latin typeface="Helvetica Neue Light"/>
                <a:ea typeface="Helvetica Neue Light"/>
                <a:cs typeface="Helvetica Neue Light"/>
                <a:sym typeface="Helvetica Neue Light"/>
              </a:defRPr>
            </a:lvl8pPr>
            <a:lvl9pPr indent="-292100" lvl="8" marL="4114800" algn="l">
              <a:lnSpc>
                <a:spcPct val="115000"/>
              </a:lnSpc>
              <a:spcBef>
                <a:spcPts val="1600"/>
              </a:spcBef>
              <a:spcAft>
                <a:spcPts val="1600"/>
              </a:spcAft>
              <a:buSzPts val="1000"/>
              <a:buFont typeface="Helvetica Neue Light"/>
              <a:buChar char="■"/>
              <a:defRPr sz="1000">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2">
  <p:cSld name="ONE_COLUMN_TEXT_2">
    <p:spTree>
      <p:nvGrpSpPr>
        <p:cNvPr id="58" name="Shape 58"/>
        <p:cNvGrpSpPr/>
        <p:nvPr/>
      </p:nvGrpSpPr>
      <p:grpSpPr>
        <a:xfrm>
          <a:off x="0" y="0"/>
          <a:ext cx="0" cy="0"/>
          <a:chOff x="0" y="0"/>
          <a:chExt cx="0" cy="0"/>
        </a:xfrm>
      </p:grpSpPr>
      <p:sp>
        <p:nvSpPr>
          <p:cNvPr id="59" name="Google Shape;59;g774a94d4d3_0_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g774a94d4d3_0_58"/>
          <p:cNvPicPr preferRelativeResize="0"/>
          <p:nvPr/>
        </p:nvPicPr>
        <p:blipFill rotWithShape="1">
          <a:blip r:embed="rId2">
            <a:alphaModFix/>
          </a:blip>
          <a:srcRect b="0" l="0" r="0" t="0"/>
          <a:stretch/>
        </p:blipFill>
        <p:spPr>
          <a:xfrm>
            <a:off x="0" y="-8"/>
            <a:ext cx="931001" cy="931058"/>
          </a:xfrm>
          <a:prstGeom prst="rect">
            <a:avLst/>
          </a:prstGeom>
          <a:noFill/>
          <a:ln>
            <a:noFill/>
          </a:ln>
        </p:spPr>
      </p:pic>
      <p:cxnSp>
        <p:nvCxnSpPr>
          <p:cNvPr id="61" name="Google Shape;61;g774a94d4d3_0_58"/>
          <p:cNvCxnSpPr/>
          <p:nvPr/>
        </p:nvCxnSpPr>
        <p:spPr>
          <a:xfrm>
            <a:off x="350950" y="1633950"/>
            <a:ext cx="3722400" cy="0"/>
          </a:xfrm>
          <a:prstGeom prst="straightConnector1">
            <a:avLst/>
          </a:prstGeom>
          <a:noFill/>
          <a:ln cap="flat" cmpd="sng" w="9525">
            <a:solidFill>
              <a:srgbClr val="FFC600"/>
            </a:solidFill>
            <a:prstDash val="solid"/>
            <a:round/>
            <a:headEnd len="sm" w="sm" type="none"/>
            <a:tailEnd len="sm" w="sm" type="none"/>
          </a:ln>
        </p:spPr>
      </p:cxnSp>
      <p:cxnSp>
        <p:nvCxnSpPr>
          <p:cNvPr id="62" name="Google Shape;62;g774a94d4d3_0_58"/>
          <p:cNvCxnSpPr/>
          <p:nvPr/>
        </p:nvCxnSpPr>
        <p:spPr>
          <a:xfrm>
            <a:off x="326850" y="4931900"/>
            <a:ext cx="8492100" cy="0"/>
          </a:xfrm>
          <a:prstGeom prst="straightConnector1">
            <a:avLst/>
          </a:prstGeom>
          <a:noFill/>
          <a:ln cap="flat" cmpd="sng" w="9525">
            <a:solidFill>
              <a:srgbClr val="FFC600"/>
            </a:solidFill>
            <a:prstDash val="solid"/>
            <a:round/>
            <a:headEnd len="sm" w="sm" type="none"/>
            <a:tailEnd len="sm" w="sm" type="none"/>
          </a:ln>
        </p:spPr>
      </p:cxnSp>
      <p:sp>
        <p:nvSpPr>
          <p:cNvPr id="63" name="Google Shape;63;g774a94d4d3_0_58"/>
          <p:cNvSpPr txBox="1"/>
          <p:nvPr>
            <p:ph idx="1" type="body"/>
          </p:nvPr>
        </p:nvSpPr>
        <p:spPr>
          <a:xfrm>
            <a:off x="350950" y="1723825"/>
            <a:ext cx="4011900" cy="2839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Light"/>
              <a:buChar char="●"/>
              <a:defRPr sz="1300">
                <a:latin typeface="Helvetica Neue Light"/>
                <a:ea typeface="Helvetica Neue Light"/>
                <a:cs typeface="Helvetica Neue Light"/>
                <a:sym typeface="Helvetica Neue Light"/>
              </a:defRPr>
            </a:lvl1pPr>
            <a:lvl2pPr indent="-311150" lvl="1" marL="914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2pPr>
            <a:lvl3pPr indent="-311150" lvl="2" marL="1371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3pPr>
            <a:lvl4pPr indent="-311150" lvl="3" marL="18288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4pPr>
            <a:lvl5pPr indent="-311150" lvl="4" marL="22860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5pPr>
            <a:lvl6pPr indent="-311150" lvl="5" marL="27432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6pPr>
            <a:lvl7pPr indent="-311150" lvl="6" marL="3200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7pPr>
            <a:lvl8pPr indent="-311150" lvl="7" marL="3657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8pPr>
            <a:lvl9pPr indent="-311150" lvl="8" marL="4114800" algn="l">
              <a:lnSpc>
                <a:spcPct val="115000"/>
              </a:lnSpc>
              <a:spcBef>
                <a:spcPts val="1600"/>
              </a:spcBef>
              <a:spcAft>
                <a:spcPts val="1600"/>
              </a:spcAft>
              <a:buSzPts val="1300"/>
              <a:buFont typeface="Helvetica Neue Light"/>
              <a:buChar char="■"/>
              <a:defRPr sz="1300">
                <a:latin typeface="Helvetica Neue Light"/>
                <a:ea typeface="Helvetica Neue Light"/>
                <a:cs typeface="Helvetica Neue Light"/>
                <a:sym typeface="Helvetica Neue Light"/>
              </a:defRPr>
            </a:lvl9pPr>
          </a:lstStyle>
          <a:p/>
        </p:txBody>
      </p:sp>
      <p:sp>
        <p:nvSpPr>
          <p:cNvPr id="64" name="Google Shape;64;g774a94d4d3_0_58"/>
          <p:cNvSpPr txBox="1"/>
          <p:nvPr>
            <p:ph type="title"/>
          </p:nvPr>
        </p:nvSpPr>
        <p:spPr>
          <a:xfrm>
            <a:off x="250425" y="981750"/>
            <a:ext cx="8793000" cy="88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 name="Google Shape;65;g774a94d4d3_0_58"/>
          <p:cNvSpPr txBox="1"/>
          <p:nvPr>
            <p:ph idx="2" type="body"/>
          </p:nvPr>
        </p:nvSpPr>
        <p:spPr>
          <a:xfrm>
            <a:off x="4450950" y="322800"/>
            <a:ext cx="4368000" cy="4340400"/>
          </a:xfrm>
          <a:prstGeom prst="rect">
            <a:avLst/>
          </a:prstGeom>
          <a:solidFill>
            <a:srgbClr val="B7B7B7"/>
          </a:solid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Font typeface="Helvetica Neue Light"/>
              <a:buChar char="●"/>
              <a:defRPr sz="1300">
                <a:latin typeface="Helvetica Neue Light"/>
                <a:ea typeface="Helvetica Neue Light"/>
                <a:cs typeface="Helvetica Neue Light"/>
                <a:sym typeface="Helvetica Neue Light"/>
              </a:defRPr>
            </a:lvl1pPr>
            <a:lvl2pPr indent="-311150" lvl="1" marL="914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2pPr>
            <a:lvl3pPr indent="-311150" lvl="2" marL="1371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3pPr>
            <a:lvl4pPr indent="-311150" lvl="3" marL="18288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4pPr>
            <a:lvl5pPr indent="-311150" lvl="4" marL="22860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5pPr>
            <a:lvl6pPr indent="-311150" lvl="5" marL="27432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6pPr>
            <a:lvl7pPr indent="-311150" lvl="6" marL="32004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7pPr>
            <a:lvl8pPr indent="-311150" lvl="7" marL="3657600" algn="l">
              <a:lnSpc>
                <a:spcPct val="115000"/>
              </a:lnSpc>
              <a:spcBef>
                <a:spcPts val="1600"/>
              </a:spcBef>
              <a:spcAft>
                <a:spcPts val="0"/>
              </a:spcAft>
              <a:buSzPts val="1300"/>
              <a:buFont typeface="Helvetica Neue Light"/>
              <a:buChar char="○"/>
              <a:defRPr sz="1300">
                <a:latin typeface="Helvetica Neue Light"/>
                <a:ea typeface="Helvetica Neue Light"/>
                <a:cs typeface="Helvetica Neue Light"/>
                <a:sym typeface="Helvetica Neue Light"/>
              </a:defRPr>
            </a:lvl8pPr>
            <a:lvl9pPr indent="-311150" lvl="8" marL="4114800" algn="l">
              <a:lnSpc>
                <a:spcPct val="115000"/>
              </a:lnSpc>
              <a:spcBef>
                <a:spcPts val="1600"/>
              </a:spcBef>
              <a:spcAft>
                <a:spcPts val="1600"/>
              </a:spcAft>
              <a:buSzPts val="1300"/>
              <a:buFont typeface="Helvetica Neue Light"/>
              <a:buChar char="■"/>
              <a:defRPr sz="1300">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cxnSp>
        <p:nvCxnSpPr>
          <p:cNvPr id="67" name="Google Shape;67;g774a94d4d3_0_11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68" name="Google Shape;68;g774a94d4d3_0_11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9" name="Google Shape;69;g774a94d4d3_0_115"/>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0" name="Google Shape;70;g774a94d4d3_0_1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1" name="Shape 71"/>
        <p:cNvGrpSpPr/>
        <p:nvPr/>
      </p:nvGrpSpPr>
      <p:grpSpPr>
        <a:xfrm>
          <a:off x="0" y="0"/>
          <a:ext cx="0" cy="0"/>
          <a:chOff x="0" y="0"/>
          <a:chExt cx="0" cy="0"/>
        </a:xfrm>
      </p:grpSpPr>
      <p:sp>
        <p:nvSpPr>
          <p:cNvPr id="72" name="Google Shape;72;g774a94d4d3_0_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774a94d4d3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2168"/>
              </a:buClr>
              <a:buSzPts val="2800"/>
              <a:buFont typeface="Arial"/>
              <a:buNone/>
              <a:defRPr b="0" i="0" sz="2800" u="none" cap="none" strike="noStrike">
                <a:solidFill>
                  <a:srgbClr val="002168"/>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g774a94d4d3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2168"/>
              </a:buClr>
              <a:buSzPts val="1800"/>
              <a:buFont typeface="Arial"/>
              <a:buChar char="●"/>
              <a:defRPr b="0" i="0" sz="1800" u="none" cap="none" strike="noStrike">
                <a:solidFill>
                  <a:srgbClr val="002168"/>
                </a:solidFill>
                <a:latin typeface="Arial"/>
                <a:ea typeface="Arial"/>
                <a:cs typeface="Arial"/>
                <a:sym typeface="Arial"/>
              </a:defRPr>
            </a:lvl1pPr>
            <a:lvl2pPr indent="-317500" lvl="1" marL="914400" marR="0" rtl="0" algn="l">
              <a:lnSpc>
                <a:spcPct val="115000"/>
              </a:lnSpc>
              <a:spcBef>
                <a:spcPts val="1600"/>
              </a:spcBef>
              <a:spcAft>
                <a:spcPts val="0"/>
              </a:spcAft>
              <a:buClr>
                <a:srgbClr val="002168"/>
              </a:buClr>
              <a:buSzPts val="1400"/>
              <a:buFont typeface="Arial"/>
              <a:buChar char="○"/>
              <a:defRPr b="0" i="0" sz="1400" u="none" cap="none" strike="noStrike">
                <a:solidFill>
                  <a:srgbClr val="002168"/>
                </a:solidFill>
                <a:latin typeface="Arial"/>
                <a:ea typeface="Arial"/>
                <a:cs typeface="Arial"/>
                <a:sym typeface="Arial"/>
              </a:defRPr>
            </a:lvl2pPr>
            <a:lvl3pPr indent="-317500" lvl="2" marL="1371600" marR="0" rtl="0" algn="l">
              <a:lnSpc>
                <a:spcPct val="115000"/>
              </a:lnSpc>
              <a:spcBef>
                <a:spcPts val="1600"/>
              </a:spcBef>
              <a:spcAft>
                <a:spcPts val="0"/>
              </a:spcAft>
              <a:buClr>
                <a:srgbClr val="002168"/>
              </a:buClr>
              <a:buSzPts val="1400"/>
              <a:buFont typeface="Arial"/>
              <a:buChar char="■"/>
              <a:defRPr b="0" i="0" sz="1400" u="none" cap="none" strike="noStrike">
                <a:solidFill>
                  <a:srgbClr val="002168"/>
                </a:solidFill>
                <a:latin typeface="Arial"/>
                <a:ea typeface="Arial"/>
                <a:cs typeface="Arial"/>
                <a:sym typeface="Arial"/>
              </a:defRPr>
            </a:lvl3pPr>
            <a:lvl4pPr indent="-317500" lvl="3" marL="1828800" marR="0" rtl="0" algn="l">
              <a:lnSpc>
                <a:spcPct val="115000"/>
              </a:lnSpc>
              <a:spcBef>
                <a:spcPts val="1600"/>
              </a:spcBef>
              <a:spcAft>
                <a:spcPts val="0"/>
              </a:spcAft>
              <a:buClr>
                <a:srgbClr val="002168"/>
              </a:buClr>
              <a:buSzPts val="1400"/>
              <a:buFont typeface="Arial"/>
              <a:buChar char="●"/>
              <a:defRPr b="0" i="0" sz="1400" u="none" cap="none" strike="noStrike">
                <a:solidFill>
                  <a:srgbClr val="002168"/>
                </a:solidFill>
                <a:latin typeface="Arial"/>
                <a:ea typeface="Arial"/>
                <a:cs typeface="Arial"/>
                <a:sym typeface="Arial"/>
              </a:defRPr>
            </a:lvl4pPr>
            <a:lvl5pPr indent="-317500" lvl="4" marL="2286000" marR="0" rtl="0" algn="l">
              <a:lnSpc>
                <a:spcPct val="115000"/>
              </a:lnSpc>
              <a:spcBef>
                <a:spcPts val="1600"/>
              </a:spcBef>
              <a:spcAft>
                <a:spcPts val="0"/>
              </a:spcAft>
              <a:buClr>
                <a:srgbClr val="002168"/>
              </a:buClr>
              <a:buSzPts val="1400"/>
              <a:buFont typeface="Arial"/>
              <a:buChar char="○"/>
              <a:defRPr b="0" i="0" sz="1400" u="none" cap="none" strike="noStrike">
                <a:solidFill>
                  <a:srgbClr val="002168"/>
                </a:solidFill>
                <a:latin typeface="Arial"/>
                <a:ea typeface="Arial"/>
                <a:cs typeface="Arial"/>
                <a:sym typeface="Arial"/>
              </a:defRPr>
            </a:lvl5pPr>
            <a:lvl6pPr indent="-317500" lvl="5" marL="2743200" marR="0" rtl="0" algn="l">
              <a:lnSpc>
                <a:spcPct val="115000"/>
              </a:lnSpc>
              <a:spcBef>
                <a:spcPts val="1600"/>
              </a:spcBef>
              <a:spcAft>
                <a:spcPts val="0"/>
              </a:spcAft>
              <a:buClr>
                <a:srgbClr val="002168"/>
              </a:buClr>
              <a:buSzPts val="1400"/>
              <a:buFont typeface="Arial"/>
              <a:buChar char="■"/>
              <a:defRPr b="0" i="0" sz="1400" u="none" cap="none" strike="noStrike">
                <a:solidFill>
                  <a:srgbClr val="002168"/>
                </a:solidFill>
                <a:latin typeface="Arial"/>
                <a:ea typeface="Arial"/>
                <a:cs typeface="Arial"/>
                <a:sym typeface="Arial"/>
              </a:defRPr>
            </a:lvl6pPr>
            <a:lvl7pPr indent="-317500" lvl="6" marL="3200400" marR="0" rtl="0" algn="l">
              <a:lnSpc>
                <a:spcPct val="115000"/>
              </a:lnSpc>
              <a:spcBef>
                <a:spcPts val="1600"/>
              </a:spcBef>
              <a:spcAft>
                <a:spcPts val="0"/>
              </a:spcAft>
              <a:buClr>
                <a:srgbClr val="002168"/>
              </a:buClr>
              <a:buSzPts val="1400"/>
              <a:buFont typeface="Arial"/>
              <a:buChar char="●"/>
              <a:defRPr b="0" i="0" sz="1400" u="none" cap="none" strike="noStrike">
                <a:solidFill>
                  <a:srgbClr val="002168"/>
                </a:solidFill>
                <a:latin typeface="Arial"/>
                <a:ea typeface="Arial"/>
                <a:cs typeface="Arial"/>
                <a:sym typeface="Arial"/>
              </a:defRPr>
            </a:lvl7pPr>
            <a:lvl8pPr indent="-317500" lvl="7" marL="3657600" marR="0" rtl="0" algn="l">
              <a:lnSpc>
                <a:spcPct val="115000"/>
              </a:lnSpc>
              <a:spcBef>
                <a:spcPts val="1600"/>
              </a:spcBef>
              <a:spcAft>
                <a:spcPts val="0"/>
              </a:spcAft>
              <a:buClr>
                <a:srgbClr val="002168"/>
              </a:buClr>
              <a:buSzPts val="1400"/>
              <a:buFont typeface="Arial"/>
              <a:buChar char="○"/>
              <a:defRPr b="0" i="0" sz="1400" u="none" cap="none" strike="noStrike">
                <a:solidFill>
                  <a:srgbClr val="002168"/>
                </a:solidFill>
                <a:latin typeface="Arial"/>
                <a:ea typeface="Arial"/>
                <a:cs typeface="Arial"/>
                <a:sym typeface="Arial"/>
              </a:defRPr>
            </a:lvl8pPr>
            <a:lvl9pPr indent="-317500" lvl="8" marL="4114800" marR="0" rtl="0" algn="l">
              <a:lnSpc>
                <a:spcPct val="115000"/>
              </a:lnSpc>
              <a:spcBef>
                <a:spcPts val="1600"/>
              </a:spcBef>
              <a:spcAft>
                <a:spcPts val="1600"/>
              </a:spcAft>
              <a:buClr>
                <a:srgbClr val="002168"/>
              </a:buClr>
              <a:buSzPts val="1400"/>
              <a:buFont typeface="Arial"/>
              <a:buChar char="■"/>
              <a:defRPr b="0" i="0" sz="1400" u="none" cap="none" strike="noStrike">
                <a:solidFill>
                  <a:srgbClr val="002168"/>
                </a:solidFill>
                <a:latin typeface="Arial"/>
                <a:ea typeface="Arial"/>
                <a:cs typeface="Arial"/>
                <a:sym typeface="Arial"/>
              </a:defRPr>
            </a:lvl9pPr>
          </a:lstStyle>
          <a:p/>
        </p:txBody>
      </p:sp>
      <p:sp>
        <p:nvSpPr>
          <p:cNvPr id="8" name="Google Shape;8;g774a94d4d3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
          <p:cNvSpPr txBox="1"/>
          <p:nvPr>
            <p:ph type="title"/>
          </p:nvPr>
        </p:nvSpPr>
        <p:spPr>
          <a:xfrm>
            <a:off x="0" y="2999900"/>
            <a:ext cx="9144000" cy="887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t/>
            </a:r>
            <a:endParaRPr>
              <a:latin typeface="Arial"/>
              <a:ea typeface="Arial"/>
              <a:cs typeface="Arial"/>
              <a:sym typeface="Arial"/>
            </a:endParaRPr>
          </a:p>
          <a:p>
            <a:pPr indent="0" lvl="0" marL="0" rtl="0" algn="ctr">
              <a:lnSpc>
                <a:spcPct val="100000"/>
              </a:lnSpc>
              <a:spcBef>
                <a:spcPts val="0"/>
              </a:spcBef>
              <a:spcAft>
                <a:spcPts val="0"/>
              </a:spcAft>
              <a:buSzPts val="2400"/>
              <a:buNone/>
            </a:pPr>
            <a:r>
              <a:rPr lang="en">
                <a:latin typeface="Arial"/>
                <a:ea typeface="Arial"/>
                <a:cs typeface="Arial"/>
                <a:sym typeface="Arial"/>
              </a:rPr>
              <a:t>Software Engineering</a:t>
            </a:r>
            <a:endParaRPr/>
          </a:p>
          <a:p>
            <a:pPr indent="0" lvl="0" marL="0" rtl="0" algn="ctr">
              <a:lnSpc>
                <a:spcPct val="100000"/>
              </a:lnSpc>
              <a:spcBef>
                <a:spcPts val="0"/>
              </a:spcBef>
              <a:spcAft>
                <a:spcPts val="0"/>
              </a:spcAft>
              <a:buClr>
                <a:schemeClr val="dk1"/>
              </a:buClr>
              <a:buSzPts val="2400"/>
              <a:buFont typeface="Arial"/>
              <a:buNone/>
            </a:pPr>
            <a:r>
              <a:rPr lang="en">
                <a:latin typeface="Arial"/>
                <a:ea typeface="Arial"/>
                <a:cs typeface="Arial"/>
                <a:sym typeface="Arial"/>
              </a:rPr>
              <a:t>(</a:t>
            </a:r>
            <a:r>
              <a:rPr lang="en"/>
              <a:t>Technologies)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293441fc56_0_131"/>
          <p:cNvSpPr txBox="1"/>
          <p:nvPr>
            <p:ph type="title"/>
          </p:nvPr>
        </p:nvSpPr>
        <p:spPr>
          <a:xfrm>
            <a:off x="250425" y="836425"/>
            <a:ext cx="8793000" cy="88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a:t>Category A &amp; B Courses </a:t>
            </a:r>
            <a:endParaRPr/>
          </a:p>
        </p:txBody>
      </p:sp>
      <p:sp>
        <p:nvSpPr>
          <p:cNvPr id="140" name="Google Shape;140;g1293441fc56_0_131"/>
          <p:cNvSpPr txBox="1"/>
          <p:nvPr>
            <p:ph idx="1" type="body"/>
          </p:nvPr>
        </p:nvSpPr>
        <p:spPr>
          <a:xfrm>
            <a:off x="350950" y="1723825"/>
            <a:ext cx="4011900" cy="283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700"/>
              </a:spcBef>
              <a:spcAft>
                <a:spcPts val="0"/>
              </a:spcAft>
              <a:buSzPts val="1400"/>
              <a:buNone/>
            </a:pPr>
            <a:r>
              <a:rPr b="1" lang="en"/>
              <a:t>Category A</a:t>
            </a:r>
            <a:endParaRPr b="1"/>
          </a:p>
          <a:p>
            <a:pPr indent="-311150" lvl="0" marL="457200" rtl="0" algn="l">
              <a:lnSpc>
                <a:spcPct val="100000"/>
              </a:lnSpc>
              <a:spcBef>
                <a:spcPts val="600"/>
              </a:spcBef>
              <a:spcAft>
                <a:spcPts val="0"/>
              </a:spcAft>
              <a:buSzPts val="1300"/>
              <a:buChar char="●"/>
            </a:pPr>
            <a:r>
              <a:rPr lang="en"/>
              <a:t>Design &amp; Technology</a:t>
            </a:r>
            <a:endParaRPr/>
          </a:p>
          <a:p>
            <a:pPr indent="-311150" lvl="0" marL="457200" rtl="0" algn="l">
              <a:lnSpc>
                <a:spcPct val="100000"/>
              </a:lnSpc>
              <a:spcBef>
                <a:spcPts val="0"/>
              </a:spcBef>
              <a:spcAft>
                <a:spcPts val="0"/>
              </a:spcAft>
              <a:buSzPts val="1300"/>
              <a:buChar char="●"/>
            </a:pPr>
            <a:r>
              <a:rPr lang="en"/>
              <a:t>Food Technology</a:t>
            </a:r>
            <a:endParaRPr/>
          </a:p>
          <a:p>
            <a:pPr indent="-311150" lvl="0" marL="457200" rtl="0" algn="l">
              <a:lnSpc>
                <a:spcPct val="100000"/>
              </a:lnSpc>
              <a:spcBef>
                <a:spcPts val="0"/>
              </a:spcBef>
              <a:spcAft>
                <a:spcPts val="0"/>
              </a:spcAft>
              <a:buSzPts val="1300"/>
              <a:buChar char="●"/>
            </a:pPr>
            <a:r>
              <a:rPr lang="en"/>
              <a:t>Industrial Technology</a:t>
            </a:r>
            <a:endParaRPr/>
          </a:p>
          <a:p>
            <a:pPr indent="-311150" lvl="1" marL="1371600" rtl="0" algn="l">
              <a:lnSpc>
                <a:spcPct val="100000"/>
              </a:lnSpc>
              <a:spcBef>
                <a:spcPts val="0"/>
              </a:spcBef>
              <a:spcAft>
                <a:spcPts val="0"/>
              </a:spcAft>
              <a:buSzPts val="1300"/>
              <a:buChar char="○"/>
            </a:pPr>
            <a:r>
              <a:rPr lang="en"/>
              <a:t>Multimedia</a:t>
            </a:r>
            <a:endParaRPr/>
          </a:p>
          <a:p>
            <a:pPr indent="-311150" lvl="1" marL="1371600" rtl="0" algn="l">
              <a:lnSpc>
                <a:spcPct val="100000"/>
              </a:lnSpc>
              <a:spcBef>
                <a:spcPts val="0"/>
              </a:spcBef>
              <a:spcAft>
                <a:spcPts val="0"/>
              </a:spcAft>
              <a:buSzPts val="1300"/>
              <a:buChar char="○"/>
            </a:pPr>
            <a:r>
              <a:rPr lang="en"/>
              <a:t>Timber</a:t>
            </a:r>
            <a:endParaRPr/>
          </a:p>
          <a:p>
            <a:pPr indent="-311150" lvl="0" marL="457200" rtl="0" algn="l">
              <a:lnSpc>
                <a:spcPct val="100000"/>
              </a:lnSpc>
              <a:spcBef>
                <a:spcPts val="0"/>
              </a:spcBef>
              <a:spcAft>
                <a:spcPts val="0"/>
              </a:spcAft>
              <a:buSzPts val="1300"/>
              <a:buChar char="●"/>
            </a:pPr>
            <a:r>
              <a:rPr lang="en"/>
              <a:t>Software Engineering</a:t>
            </a:r>
            <a:endParaRPr/>
          </a:p>
          <a:p>
            <a:pPr indent="-311150" lvl="0" marL="457200" rtl="0" algn="l">
              <a:lnSpc>
                <a:spcPct val="100000"/>
              </a:lnSpc>
              <a:spcBef>
                <a:spcPts val="0"/>
              </a:spcBef>
              <a:spcAft>
                <a:spcPts val="0"/>
              </a:spcAft>
              <a:buSzPts val="1300"/>
              <a:buChar char="●"/>
            </a:pPr>
            <a:r>
              <a:rPr lang="en"/>
              <a:t>Enterprise Computing</a:t>
            </a:r>
            <a:endParaRPr/>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1600"/>
              </a:spcAft>
              <a:buSzPts val="1400"/>
              <a:buNone/>
            </a:pPr>
            <a:r>
              <a:rPr lang="en"/>
              <a:t>Students are assessed by a mixture of practical tasks, folio work and examinations</a:t>
            </a:r>
            <a:endParaRPr/>
          </a:p>
        </p:txBody>
      </p:sp>
      <p:sp>
        <p:nvSpPr>
          <p:cNvPr id="141" name="Google Shape;141;g1293441fc56_0_131"/>
          <p:cNvSpPr txBox="1"/>
          <p:nvPr>
            <p:ph idx="2" type="body"/>
          </p:nvPr>
        </p:nvSpPr>
        <p:spPr>
          <a:xfrm>
            <a:off x="4807050" y="1723825"/>
            <a:ext cx="4011900" cy="283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700"/>
              </a:spcBef>
              <a:spcAft>
                <a:spcPts val="0"/>
              </a:spcAft>
              <a:buSzPts val="1400"/>
              <a:buNone/>
            </a:pPr>
            <a:r>
              <a:rPr b="1" lang="en"/>
              <a:t>Category B</a:t>
            </a:r>
            <a:endParaRPr b="1"/>
          </a:p>
          <a:p>
            <a:pPr indent="-311150" lvl="0" marL="457200" rtl="0" algn="l">
              <a:lnSpc>
                <a:spcPct val="115000"/>
              </a:lnSpc>
              <a:spcBef>
                <a:spcPts val="600"/>
              </a:spcBef>
              <a:spcAft>
                <a:spcPts val="0"/>
              </a:spcAft>
              <a:buSzPts val="1300"/>
              <a:buChar char="●"/>
            </a:pPr>
            <a:r>
              <a:rPr lang="en"/>
              <a:t>Construction</a:t>
            </a:r>
            <a:endParaRPr/>
          </a:p>
          <a:p>
            <a:pPr indent="-311150" lvl="0" marL="457200" rtl="0" algn="l">
              <a:lnSpc>
                <a:spcPct val="115000"/>
              </a:lnSpc>
              <a:spcBef>
                <a:spcPts val="0"/>
              </a:spcBef>
              <a:spcAft>
                <a:spcPts val="0"/>
              </a:spcAft>
              <a:buSzPts val="1300"/>
              <a:buChar char="●"/>
            </a:pPr>
            <a:r>
              <a:rPr lang="en"/>
              <a:t>Hospitality</a:t>
            </a:r>
            <a:endParaRPr/>
          </a:p>
          <a:p>
            <a:pPr indent="0" lvl="0" marL="0" rtl="0" algn="l">
              <a:lnSpc>
                <a:spcPct val="115000"/>
              </a:lnSpc>
              <a:spcBef>
                <a:spcPts val="500"/>
              </a:spcBef>
              <a:spcAft>
                <a:spcPts val="0"/>
              </a:spcAft>
              <a:buSzPts val="1400"/>
              <a:buNone/>
            </a:pPr>
            <a:r>
              <a:rPr lang="en"/>
              <a:t>Students are able to complete a Certificate II qualification while contributing to their HSC.</a:t>
            </a:r>
            <a:endParaRPr/>
          </a:p>
          <a:p>
            <a:pPr indent="0" lvl="0" marL="0" rtl="0" algn="l">
              <a:lnSpc>
                <a:spcPct val="115000"/>
              </a:lnSpc>
              <a:spcBef>
                <a:spcPts val="500"/>
              </a:spcBef>
              <a:spcAft>
                <a:spcPts val="0"/>
              </a:spcAft>
              <a:buSzPts val="1400"/>
              <a:buNone/>
            </a:pPr>
            <a:r>
              <a:rPr lang="en"/>
              <a:t>Students complete a Statement of Attainment towards a Certificate III while contributing to their HSC.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8"/>
          <p:cNvSpPr txBox="1"/>
          <p:nvPr>
            <p:ph type="title"/>
          </p:nvPr>
        </p:nvSpPr>
        <p:spPr>
          <a:xfrm>
            <a:off x="250425" y="745550"/>
            <a:ext cx="8793000" cy="88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a:t>Software Engineering</a:t>
            </a:r>
            <a:endParaRPr/>
          </a:p>
        </p:txBody>
      </p:sp>
      <p:sp>
        <p:nvSpPr>
          <p:cNvPr id="147" name="Google Shape;147;p38"/>
          <p:cNvSpPr txBox="1"/>
          <p:nvPr>
            <p:ph idx="1" type="body"/>
          </p:nvPr>
        </p:nvSpPr>
        <p:spPr>
          <a:xfrm>
            <a:off x="350950" y="1723825"/>
            <a:ext cx="4365900" cy="2839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rPr lang="en" sz="1600"/>
              <a:t>The Preliminary course introduces students to the basic concepts of Software Engineering. It does this by looking at the different ways in which software can be developed, the tools that can be used to assist in this process and by considering the interactions between software and the other components of digital systems.</a:t>
            </a:r>
            <a:endParaRPr sz="1600"/>
          </a:p>
          <a:p>
            <a:pPr indent="0" lvl="0" marL="0" rtl="0" algn="l">
              <a:lnSpc>
                <a:spcPct val="115000"/>
              </a:lnSpc>
              <a:spcBef>
                <a:spcPts val="0"/>
              </a:spcBef>
              <a:spcAft>
                <a:spcPts val="1600"/>
              </a:spcAft>
              <a:buSzPts val="1800"/>
              <a:buNone/>
            </a:pPr>
            <a:r>
              <a:rPr lang="en" sz="1600"/>
              <a:t> </a:t>
            </a:r>
            <a:endParaRPr sz="1600"/>
          </a:p>
        </p:txBody>
      </p:sp>
      <p:pic>
        <p:nvPicPr>
          <p:cNvPr id="148" name="Google Shape;148;p38"/>
          <p:cNvPicPr preferRelativeResize="0"/>
          <p:nvPr/>
        </p:nvPicPr>
        <p:blipFill rotWithShape="1">
          <a:blip r:embed="rId3">
            <a:alphaModFix/>
          </a:blip>
          <a:srcRect b="0" l="0" r="9746" t="0"/>
          <a:stretch/>
        </p:blipFill>
        <p:spPr>
          <a:xfrm>
            <a:off x="4784950" y="1937825"/>
            <a:ext cx="4130124" cy="2169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9"/>
          <p:cNvSpPr txBox="1"/>
          <p:nvPr>
            <p:ph type="title"/>
          </p:nvPr>
        </p:nvSpPr>
        <p:spPr>
          <a:xfrm>
            <a:off x="250425" y="737900"/>
            <a:ext cx="8793000" cy="88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a:t>Software Engineering</a:t>
            </a:r>
            <a:endParaRPr/>
          </a:p>
        </p:txBody>
      </p:sp>
      <p:sp>
        <p:nvSpPr>
          <p:cNvPr id="154" name="Google Shape;154;p39"/>
          <p:cNvSpPr txBox="1"/>
          <p:nvPr>
            <p:ph idx="1" type="body"/>
          </p:nvPr>
        </p:nvSpPr>
        <p:spPr>
          <a:xfrm>
            <a:off x="350950" y="1723825"/>
            <a:ext cx="4011900" cy="2839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rPr lang="en" sz="1600"/>
              <a:t>The HSC course builds on the Preliminary course and involves the development and documentation of software using a variety of data structures and language facilities. Students learn to solve a number of interesting and relevant software problems.</a:t>
            </a:r>
            <a:endParaRPr sz="1600"/>
          </a:p>
          <a:p>
            <a:pPr indent="0" lvl="0" marL="0" rtl="0" algn="l">
              <a:lnSpc>
                <a:spcPct val="115000"/>
              </a:lnSpc>
              <a:spcBef>
                <a:spcPts val="0"/>
              </a:spcBef>
              <a:spcAft>
                <a:spcPts val="1600"/>
              </a:spcAft>
              <a:buSzPts val="1800"/>
              <a:buNone/>
            </a:pPr>
            <a:r>
              <a:rPr lang="en" sz="1600"/>
              <a:t> </a:t>
            </a:r>
            <a:endParaRPr sz="1600"/>
          </a:p>
        </p:txBody>
      </p:sp>
      <p:pic>
        <p:nvPicPr>
          <p:cNvPr id="155" name="Google Shape;155;p39"/>
          <p:cNvPicPr preferRelativeResize="0"/>
          <p:nvPr/>
        </p:nvPicPr>
        <p:blipFill>
          <a:blip r:embed="rId3">
            <a:alphaModFix/>
          </a:blip>
          <a:stretch>
            <a:fillRect/>
          </a:stretch>
        </p:blipFill>
        <p:spPr>
          <a:xfrm>
            <a:off x="4495775" y="1723825"/>
            <a:ext cx="4476350" cy="29842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252c70722e_0_1"/>
          <p:cNvSpPr txBox="1"/>
          <p:nvPr>
            <p:ph idx="1" type="body"/>
          </p:nvPr>
        </p:nvSpPr>
        <p:spPr>
          <a:xfrm>
            <a:off x="350950" y="1723825"/>
            <a:ext cx="4011900" cy="28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252c70722e_0_1"/>
          <p:cNvSpPr txBox="1"/>
          <p:nvPr>
            <p:ph idx="2" type="body"/>
          </p:nvPr>
        </p:nvSpPr>
        <p:spPr>
          <a:xfrm>
            <a:off x="4807050" y="1723825"/>
            <a:ext cx="4011900" cy="28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252c70722e_0_1"/>
          <p:cNvSpPr txBox="1"/>
          <p:nvPr>
            <p:ph type="title"/>
          </p:nvPr>
        </p:nvSpPr>
        <p:spPr>
          <a:xfrm>
            <a:off x="250425" y="981750"/>
            <a:ext cx="8793000" cy="88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g2252c70722e_0_1"/>
          <p:cNvPicPr preferRelativeResize="0"/>
          <p:nvPr/>
        </p:nvPicPr>
        <p:blipFill>
          <a:blip r:embed="rId3">
            <a:alphaModFix/>
          </a:blip>
          <a:stretch>
            <a:fillRect/>
          </a:stretch>
        </p:blipFill>
        <p:spPr>
          <a:xfrm>
            <a:off x="1829775" y="1063350"/>
            <a:ext cx="6056899" cy="3653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252c707459_0_0"/>
          <p:cNvSpPr txBox="1"/>
          <p:nvPr>
            <p:ph idx="1" type="body"/>
          </p:nvPr>
        </p:nvSpPr>
        <p:spPr>
          <a:xfrm>
            <a:off x="360675" y="1441325"/>
            <a:ext cx="4011900" cy="3390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150">
              <a:solidFill>
                <a:srgbClr val="55565B"/>
              </a:solidFill>
              <a:highlight>
                <a:srgbClr val="FFFFFF"/>
              </a:highlight>
              <a:latin typeface="Roboto"/>
              <a:ea typeface="Roboto"/>
              <a:cs typeface="Roboto"/>
              <a:sym typeface="Roboto"/>
            </a:endParaRPr>
          </a:p>
          <a:p>
            <a:pPr indent="-301625" lvl="0" marL="901700" rtl="0" algn="l">
              <a:spcBef>
                <a:spcPts val="170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Machine Learning/Artificial Intelligence</a:t>
            </a:r>
            <a:endParaRPr sz="1150">
              <a:solidFill>
                <a:srgbClr val="55565B"/>
              </a:solidFill>
              <a:highlight>
                <a:srgbClr val="FFFFFF"/>
              </a:highlight>
              <a:latin typeface="Roboto"/>
              <a:ea typeface="Roboto"/>
              <a:cs typeface="Roboto"/>
              <a:sym typeface="Roboto"/>
            </a:endParaRPr>
          </a:p>
          <a:p>
            <a:pPr indent="-301625" lvl="0" marL="901700" rtl="0" algn="l">
              <a:spcBef>
                <a:spcPts val="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Robotics/Automation/Mechatronics</a:t>
            </a:r>
            <a:endParaRPr sz="1150">
              <a:solidFill>
                <a:srgbClr val="55565B"/>
              </a:solidFill>
              <a:highlight>
                <a:srgbClr val="FFFFFF"/>
              </a:highlight>
              <a:latin typeface="Roboto"/>
              <a:ea typeface="Roboto"/>
              <a:cs typeface="Roboto"/>
              <a:sym typeface="Roboto"/>
            </a:endParaRPr>
          </a:p>
          <a:p>
            <a:pPr indent="-301625" lvl="0" marL="901700" rtl="0" algn="l">
              <a:spcBef>
                <a:spcPts val="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Secure</a:t>
            </a:r>
            <a:r>
              <a:rPr lang="en" sz="1150">
                <a:solidFill>
                  <a:srgbClr val="55565B"/>
                </a:solidFill>
                <a:highlight>
                  <a:srgbClr val="FFFFFF"/>
                </a:highlight>
                <a:latin typeface="Roboto"/>
                <a:ea typeface="Roboto"/>
                <a:cs typeface="Roboto"/>
                <a:sym typeface="Roboto"/>
              </a:rPr>
              <a:t> software development</a:t>
            </a:r>
            <a:endParaRPr sz="1150">
              <a:solidFill>
                <a:srgbClr val="55565B"/>
              </a:solidFill>
              <a:highlight>
                <a:srgbClr val="FFFFFF"/>
              </a:highlight>
              <a:latin typeface="Roboto"/>
              <a:ea typeface="Roboto"/>
              <a:cs typeface="Roboto"/>
              <a:sym typeface="Roboto"/>
            </a:endParaRPr>
          </a:p>
          <a:p>
            <a:pPr indent="-301625" lvl="0" marL="901700" rtl="0" algn="l">
              <a:spcBef>
                <a:spcPts val="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Web Development (Front/Back End)</a:t>
            </a:r>
            <a:endParaRPr sz="1150">
              <a:solidFill>
                <a:srgbClr val="55565B"/>
              </a:solidFill>
              <a:highlight>
                <a:srgbClr val="FFFFFF"/>
              </a:highlight>
              <a:latin typeface="Roboto"/>
              <a:ea typeface="Roboto"/>
              <a:cs typeface="Roboto"/>
              <a:sym typeface="Roboto"/>
            </a:endParaRPr>
          </a:p>
          <a:p>
            <a:pPr indent="-301625" lvl="0" marL="901700" rtl="0" algn="l">
              <a:spcBef>
                <a:spcPts val="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Science degrees</a:t>
            </a:r>
            <a:endParaRPr sz="1150">
              <a:solidFill>
                <a:srgbClr val="55565B"/>
              </a:solidFill>
              <a:highlight>
                <a:srgbClr val="FFFFFF"/>
              </a:highlight>
              <a:latin typeface="Roboto"/>
              <a:ea typeface="Roboto"/>
              <a:cs typeface="Roboto"/>
              <a:sym typeface="Roboto"/>
            </a:endParaRPr>
          </a:p>
          <a:p>
            <a:pPr indent="-301625" lvl="0" marL="901700" rtl="0" algn="l">
              <a:spcBef>
                <a:spcPts val="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Cybernetics</a:t>
            </a:r>
            <a:endParaRPr sz="1150">
              <a:solidFill>
                <a:srgbClr val="55565B"/>
              </a:solidFill>
              <a:highlight>
                <a:srgbClr val="FFFFFF"/>
              </a:highlight>
              <a:latin typeface="Roboto"/>
              <a:ea typeface="Roboto"/>
              <a:cs typeface="Roboto"/>
              <a:sym typeface="Roboto"/>
            </a:endParaRPr>
          </a:p>
          <a:p>
            <a:pPr indent="-301625" lvl="0" marL="901700" rtl="0" algn="l">
              <a:spcBef>
                <a:spcPts val="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App development</a:t>
            </a:r>
            <a:endParaRPr sz="1150">
              <a:solidFill>
                <a:srgbClr val="55565B"/>
              </a:solidFill>
              <a:highlight>
                <a:srgbClr val="FFFFFF"/>
              </a:highlight>
              <a:latin typeface="Roboto"/>
              <a:ea typeface="Roboto"/>
              <a:cs typeface="Roboto"/>
              <a:sym typeface="Roboto"/>
            </a:endParaRPr>
          </a:p>
          <a:p>
            <a:pPr indent="-301625" lvl="0" marL="901700" rtl="0" algn="l">
              <a:spcBef>
                <a:spcPts val="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Cybersecurity</a:t>
            </a:r>
            <a:endParaRPr sz="1150">
              <a:solidFill>
                <a:srgbClr val="55565B"/>
              </a:solidFill>
              <a:highlight>
                <a:srgbClr val="FFFFFF"/>
              </a:highlight>
              <a:latin typeface="Roboto"/>
              <a:ea typeface="Roboto"/>
              <a:cs typeface="Roboto"/>
              <a:sym typeface="Roboto"/>
            </a:endParaRPr>
          </a:p>
          <a:p>
            <a:pPr indent="-301625" lvl="0" marL="901700" rtl="0" algn="l">
              <a:spcBef>
                <a:spcPts val="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Game design</a:t>
            </a:r>
            <a:endParaRPr sz="1150">
              <a:solidFill>
                <a:srgbClr val="55565B"/>
              </a:solidFill>
              <a:highlight>
                <a:srgbClr val="FFFFFF"/>
              </a:highlight>
              <a:latin typeface="Roboto"/>
              <a:ea typeface="Roboto"/>
              <a:cs typeface="Roboto"/>
              <a:sym typeface="Roboto"/>
            </a:endParaRPr>
          </a:p>
          <a:p>
            <a:pPr indent="-301625" lvl="0" marL="901700" rtl="0" algn="l">
              <a:spcBef>
                <a:spcPts val="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Medical/Veterinary technology</a:t>
            </a:r>
            <a:endParaRPr sz="1150">
              <a:solidFill>
                <a:srgbClr val="55565B"/>
              </a:solidFill>
              <a:highlight>
                <a:srgbClr val="FFFFFF"/>
              </a:highlight>
              <a:latin typeface="Roboto"/>
              <a:ea typeface="Roboto"/>
              <a:cs typeface="Roboto"/>
              <a:sym typeface="Roboto"/>
            </a:endParaRPr>
          </a:p>
          <a:p>
            <a:pPr indent="-301625" lvl="0" marL="901700" rtl="0" algn="l">
              <a:spcBef>
                <a:spcPts val="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Architecture</a:t>
            </a:r>
            <a:endParaRPr sz="1150">
              <a:solidFill>
                <a:srgbClr val="55565B"/>
              </a:solidFill>
              <a:highlight>
                <a:srgbClr val="FFFFFF"/>
              </a:highlight>
              <a:latin typeface="Roboto"/>
              <a:ea typeface="Roboto"/>
              <a:cs typeface="Roboto"/>
              <a:sym typeface="Roboto"/>
            </a:endParaRPr>
          </a:p>
          <a:p>
            <a:pPr indent="-301625" lvl="0" marL="901700" rtl="0" algn="l">
              <a:spcBef>
                <a:spcPts val="0"/>
              </a:spcBef>
              <a:spcAft>
                <a:spcPts val="0"/>
              </a:spcAft>
              <a:buClr>
                <a:srgbClr val="55565B"/>
              </a:buClr>
              <a:buSzPts val="1150"/>
              <a:buFont typeface="Roboto"/>
              <a:buChar char="●"/>
            </a:pPr>
            <a:r>
              <a:rPr lang="en" sz="1150">
                <a:solidFill>
                  <a:srgbClr val="55565B"/>
                </a:solidFill>
                <a:highlight>
                  <a:srgbClr val="FFFFFF"/>
                </a:highlight>
                <a:latin typeface="Roboto"/>
                <a:ea typeface="Roboto"/>
                <a:cs typeface="Roboto"/>
                <a:sym typeface="Roboto"/>
              </a:rPr>
              <a:t>All engineering courses (excluding Civil Engineering)</a:t>
            </a:r>
            <a:endParaRPr sz="1150">
              <a:solidFill>
                <a:srgbClr val="55565B"/>
              </a:solidFill>
              <a:highlight>
                <a:srgbClr val="FFFFFF"/>
              </a:highlight>
              <a:latin typeface="Roboto"/>
              <a:ea typeface="Roboto"/>
              <a:cs typeface="Roboto"/>
              <a:sym typeface="Roboto"/>
            </a:endParaRPr>
          </a:p>
          <a:p>
            <a:pPr indent="0" lvl="0" marL="0" rtl="0" algn="l">
              <a:spcBef>
                <a:spcPts val="1700"/>
              </a:spcBef>
              <a:spcAft>
                <a:spcPts val="0"/>
              </a:spcAft>
              <a:buNone/>
            </a:pPr>
            <a:r>
              <a:t/>
            </a:r>
            <a:endParaRPr/>
          </a:p>
        </p:txBody>
      </p:sp>
      <p:sp>
        <p:nvSpPr>
          <p:cNvPr id="169" name="Google Shape;169;g2252c707459_0_0"/>
          <p:cNvSpPr txBox="1"/>
          <p:nvPr>
            <p:ph idx="2" type="body"/>
          </p:nvPr>
        </p:nvSpPr>
        <p:spPr>
          <a:xfrm>
            <a:off x="4807050" y="1723825"/>
            <a:ext cx="4011900" cy="28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252c707459_0_0"/>
          <p:cNvSpPr txBox="1"/>
          <p:nvPr>
            <p:ph type="title"/>
          </p:nvPr>
        </p:nvSpPr>
        <p:spPr>
          <a:xfrm>
            <a:off x="250425" y="739025"/>
            <a:ext cx="8793000" cy="88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Engineering - </a:t>
            </a:r>
            <a:r>
              <a:rPr lang="en"/>
              <a:t>careers</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293441fc56_0_0"/>
          <p:cNvSpPr txBox="1"/>
          <p:nvPr>
            <p:ph type="title"/>
          </p:nvPr>
        </p:nvSpPr>
        <p:spPr>
          <a:xfrm>
            <a:off x="250425" y="745525"/>
            <a:ext cx="8793000" cy="88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a:t>More information ?</a:t>
            </a:r>
            <a:endParaRPr/>
          </a:p>
        </p:txBody>
      </p:sp>
      <p:sp>
        <p:nvSpPr>
          <p:cNvPr id="176" name="Google Shape;176;g1293441fc56_0_0"/>
          <p:cNvSpPr txBox="1"/>
          <p:nvPr/>
        </p:nvSpPr>
        <p:spPr>
          <a:xfrm>
            <a:off x="350950" y="1822125"/>
            <a:ext cx="4011900" cy="2839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0" i="0" lang="en" sz="1300" u="none" cap="none" strike="noStrike">
                <a:solidFill>
                  <a:srgbClr val="002168"/>
                </a:solidFill>
                <a:latin typeface="Helvetica Neue"/>
                <a:ea typeface="Helvetica Neue"/>
                <a:cs typeface="Helvetica Neue"/>
                <a:sym typeface="Helvetica Neue"/>
              </a:rPr>
              <a:t>D&amp;T - Ms Spicer &amp; Ms Medcalf</a:t>
            </a:r>
            <a:endParaRPr b="0" i="0" sz="1300" u="none" cap="none" strike="noStrike">
              <a:solidFill>
                <a:srgbClr val="002168"/>
              </a:solidFill>
              <a:latin typeface="Helvetica Neue"/>
              <a:ea typeface="Helvetica Neue"/>
              <a:cs typeface="Helvetica Neue"/>
              <a:sym typeface="Helvetica Neue"/>
            </a:endParaRPr>
          </a:p>
          <a:p>
            <a:pPr indent="0" lvl="0" marL="0" marR="0" rtl="0" algn="l">
              <a:lnSpc>
                <a:spcPct val="115000"/>
              </a:lnSpc>
              <a:spcBef>
                <a:spcPts val="1600"/>
              </a:spcBef>
              <a:spcAft>
                <a:spcPts val="0"/>
              </a:spcAft>
              <a:buClr>
                <a:srgbClr val="000000"/>
              </a:buClr>
              <a:buSzPts val="1300"/>
              <a:buFont typeface="Arial"/>
              <a:buNone/>
            </a:pPr>
            <a:r>
              <a:rPr b="0" i="0" lang="en" sz="1300" u="none" cap="none" strike="noStrike">
                <a:solidFill>
                  <a:srgbClr val="002168"/>
                </a:solidFill>
                <a:latin typeface="Helvetica Neue"/>
                <a:ea typeface="Helvetica Neue"/>
                <a:cs typeface="Helvetica Neue"/>
                <a:sym typeface="Helvetica Neue"/>
              </a:rPr>
              <a:t>Food Tech - Ms McCarthy &amp; Mr Neale</a:t>
            </a:r>
            <a:endParaRPr b="0" i="0" sz="1300" u="none" cap="none" strike="noStrike">
              <a:solidFill>
                <a:srgbClr val="002168"/>
              </a:solidFill>
              <a:latin typeface="Helvetica Neue"/>
              <a:ea typeface="Helvetica Neue"/>
              <a:cs typeface="Helvetica Neue"/>
              <a:sym typeface="Helvetica Neue"/>
            </a:endParaRPr>
          </a:p>
          <a:p>
            <a:pPr indent="0" lvl="0" marL="0" marR="0" rtl="0" algn="l">
              <a:lnSpc>
                <a:spcPct val="115000"/>
              </a:lnSpc>
              <a:spcBef>
                <a:spcPts val="1600"/>
              </a:spcBef>
              <a:spcAft>
                <a:spcPts val="0"/>
              </a:spcAft>
              <a:buClr>
                <a:srgbClr val="000000"/>
              </a:buClr>
              <a:buSzPts val="1300"/>
              <a:buFont typeface="Arial"/>
              <a:buNone/>
            </a:pPr>
            <a:r>
              <a:rPr b="0" i="0" lang="en" sz="1300" u="none" cap="none" strike="noStrike">
                <a:solidFill>
                  <a:srgbClr val="002168"/>
                </a:solidFill>
                <a:latin typeface="Helvetica Neue"/>
                <a:ea typeface="Helvetica Neue"/>
                <a:cs typeface="Helvetica Neue"/>
                <a:sym typeface="Helvetica Neue"/>
              </a:rPr>
              <a:t>Multimedia - Mr Gibbs &amp; Mr Spargo</a:t>
            </a:r>
            <a:endParaRPr b="0" i="0" sz="1300" u="none" cap="none" strike="noStrike">
              <a:solidFill>
                <a:srgbClr val="002168"/>
              </a:solidFill>
              <a:latin typeface="Helvetica Neue"/>
              <a:ea typeface="Helvetica Neue"/>
              <a:cs typeface="Helvetica Neue"/>
              <a:sym typeface="Helvetica Neue"/>
            </a:endParaRPr>
          </a:p>
          <a:p>
            <a:pPr indent="0" lvl="0" marL="0" marR="0" rtl="0" algn="l">
              <a:lnSpc>
                <a:spcPct val="115000"/>
              </a:lnSpc>
              <a:spcBef>
                <a:spcPts val="1600"/>
              </a:spcBef>
              <a:spcAft>
                <a:spcPts val="0"/>
              </a:spcAft>
              <a:buClr>
                <a:srgbClr val="000000"/>
              </a:buClr>
              <a:buSzPts val="1300"/>
              <a:buFont typeface="Arial"/>
              <a:buNone/>
            </a:pPr>
            <a:r>
              <a:rPr b="0" i="0" lang="en" sz="1300" u="none" cap="none" strike="noStrike">
                <a:solidFill>
                  <a:srgbClr val="002168"/>
                </a:solidFill>
                <a:latin typeface="Helvetica Neue"/>
                <a:ea typeface="Helvetica Neue"/>
                <a:cs typeface="Helvetica Neue"/>
                <a:sym typeface="Helvetica Neue"/>
              </a:rPr>
              <a:t>Timber - Mr Barr, Mr Riordan &amp; Mr </a:t>
            </a:r>
            <a:r>
              <a:rPr lang="en" sz="1300">
                <a:solidFill>
                  <a:srgbClr val="002168"/>
                </a:solidFill>
                <a:latin typeface="Helvetica Neue"/>
                <a:ea typeface="Helvetica Neue"/>
                <a:cs typeface="Helvetica Neue"/>
                <a:sym typeface="Helvetica Neue"/>
              </a:rPr>
              <a:t>Newbury</a:t>
            </a:r>
            <a:endParaRPr b="0" i="0" sz="1300" u="none" cap="none" strike="noStrike">
              <a:solidFill>
                <a:srgbClr val="002168"/>
              </a:solidFill>
              <a:latin typeface="Helvetica Neue"/>
              <a:ea typeface="Helvetica Neue"/>
              <a:cs typeface="Helvetica Neue"/>
              <a:sym typeface="Helvetica Neue"/>
            </a:endParaRPr>
          </a:p>
          <a:p>
            <a:pPr indent="0" lvl="0" marL="0" marR="0" rtl="0" algn="l">
              <a:lnSpc>
                <a:spcPct val="115000"/>
              </a:lnSpc>
              <a:spcBef>
                <a:spcPts val="1600"/>
              </a:spcBef>
              <a:spcAft>
                <a:spcPts val="0"/>
              </a:spcAft>
              <a:buClr>
                <a:srgbClr val="000000"/>
              </a:buClr>
              <a:buSzPts val="1300"/>
              <a:buFont typeface="Arial"/>
              <a:buNone/>
            </a:pPr>
            <a:r>
              <a:rPr lang="en" sz="1300">
                <a:solidFill>
                  <a:srgbClr val="002168"/>
                </a:solidFill>
                <a:latin typeface="Helvetica Neue"/>
                <a:ea typeface="Helvetica Neue"/>
                <a:cs typeface="Helvetica Neue"/>
                <a:sym typeface="Helvetica Neue"/>
              </a:rPr>
              <a:t>Enterprise Computing </a:t>
            </a:r>
            <a:r>
              <a:rPr b="0" i="0" lang="en" sz="1300" u="none" cap="none" strike="noStrike">
                <a:solidFill>
                  <a:srgbClr val="002168"/>
                </a:solidFill>
                <a:latin typeface="Helvetica Neue"/>
                <a:ea typeface="Helvetica Neue"/>
                <a:cs typeface="Helvetica Neue"/>
                <a:sym typeface="Helvetica Neue"/>
              </a:rPr>
              <a:t>- Mr </a:t>
            </a:r>
            <a:r>
              <a:rPr lang="en" sz="1300">
                <a:solidFill>
                  <a:srgbClr val="002168"/>
                </a:solidFill>
                <a:latin typeface="Helvetica Neue"/>
                <a:ea typeface="Helvetica Neue"/>
                <a:cs typeface="Helvetica Neue"/>
                <a:sym typeface="Helvetica Neue"/>
              </a:rPr>
              <a:t>Stead</a:t>
            </a:r>
            <a:r>
              <a:rPr b="0" i="0" lang="en" sz="1300" u="none" cap="none" strike="noStrike">
                <a:solidFill>
                  <a:srgbClr val="002168"/>
                </a:solidFill>
                <a:latin typeface="Helvetica Neue"/>
                <a:ea typeface="Helvetica Neue"/>
                <a:cs typeface="Helvetica Neue"/>
                <a:sym typeface="Helvetica Neue"/>
              </a:rPr>
              <a:t> &amp; Mr Spargo</a:t>
            </a:r>
            <a:endParaRPr b="0" i="0" sz="1300" u="none" cap="none" strike="noStrike">
              <a:solidFill>
                <a:srgbClr val="002168"/>
              </a:solidFill>
              <a:latin typeface="Helvetica Neue"/>
              <a:ea typeface="Helvetica Neue"/>
              <a:cs typeface="Helvetica Neue"/>
              <a:sym typeface="Helvetica Neue"/>
            </a:endParaRPr>
          </a:p>
          <a:p>
            <a:pPr indent="0" lvl="0" marL="0" marR="0" rtl="0" algn="l">
              <a:lnSpc>
                <a:spcPct val="115000"/>
              </a:lnSpc>
              <a:spcBef>
                <a:spcPts val="1600"/>
              </a:spcBef>
              <a:spcAft>
                <a:spcPts val="0"/>
              </a:spcAft>
              <a:buClr>
                <a:srgbClr val="000000"/>
              </a:buClr>
              <a:buSzPts val="1300"/>
              <a:buFont typeface="Arial"/>
              <a:buNone/>
            </a:pPr>
            <a:r>
              <a:rPr lang="en" sz="1300">
                <a:solidFill>
                  <a:srgbClr val="002168"/>
                </a:solidFill>
                <a:latin typeface="Helvetica Neue"/>
                <a:ea typeface="Helvetica Neue"/>
                <a:cs typeface="Helvetica Neue"/>
                <a:sym typeface="Helvetica Neue"/>
              </a:rPr>
              <a:t>Software Engineering</a:t>
            </a:r>
            <a:r>
              <a:rPr b="0" i="0" lang="en" sz="1300" u="none" cap="none" strike="noStrike">
                <a:solidFill>
                  <a:srgbClr val="002168"/>
                </a:solidFill>
                <a:latin typeface="Helvetica Neue"/>
                <a:ea typeface="Helvetica Neue"/>
                <a:cs typeface="Helvetica Neue"/>
                <a:sym typeface="Helvetica Neue"/>
              </a:rPr>
              <a:t> - Mr </a:t>
            </a:r>
            <a:r>
              <a:rPr lang="en" sz="1300">
                <a:solidFill>
                  <a:srgbClr val="002168"/>
                </a:solidFill>
                <a:latin typeface="Helvetica Neue"/>
                <a:ea typeface="Helvetica Neue"/>
                <a:cs typeface="Helvetica Neue"/>
                <a:sym typeface="Helvetica Neue"/>
              </a:rPr>
              <a:t>Stead</a:t>
            </a:r>
            <a:r>
              <a:rPr b="0" i="0" lang="en" sz="1300" u="none" cap="none" strike="noStrike">
                <a:solidFill>
                  <a:srgbClr val="002168"/>
                </a:solidFill>
                <a:latin typeface="Helvetica Neue"/>
                <a:ea typeface="Helvetica Neue"/>
                <a:cs typeface="Helvetica Neue"/>
                <a:sym typeface="Helvetica Neue"/>
              </a:rPr>
              <a:t> &amp; Mr Spargo </a:t>
            </a:r>
            <a:endParaRPr b="0" i="0" sz="1300" u="none" cap="none" strike="noStrike">
              <a:solidFill>
                <a:srgbClr val="002168"/>
              </a:solidFill>
              <a:latin typeface="Helvetica Neue"/>
              <a:ea typeface="Helvetica Neue"/>
              <a:cs typeface="Helvetica Neue"/>
              <a:sym typeface="Helvetica Neue"/>
            </a:endParaRPr>
          </a:p>
        </p:txBody>
      </p:sp>
      <p:sp>
        <p:nvSpPr>
          <p:cNvPr id="177" name="Google Shape;177;g1293441fc56_0_0"/>
          <p:cNvSpPr txBox="1"/>
          <p:nvPr/>
        </p:nvSpPr>
        <p:spPr>
          <a:xfrm>
            <a:off x="4585825" y="1822125"/>
            <a:ext cx="4011900" cy="2839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rPr b="0" i="0" lang="en" sz="1300" u="none" cap="none" strike="noStrike">
                <a:solidFill>
                  <a:srgbClr val="002168"/>
                </a:solidFill>
                <a:latin typeface="Helvetica Neue"/>
                <a:ea typeface="Helvetica Neue"/>
                <a:cs typeface="Helvetica Neue"/>
                <a:sym typeface="Helvetica Neue"/>
              </a:rPr>
              <a:t>Construction - Mrs Knowles &amp; </a:t>
            </a:r>
            <a:r>
              <a:rPr lang="en" sz="1300">
                <a:solidFill>
                  <a:srgbClr val="002168"/>
                </a:solidFill>
                <a:latin typeface="Helvetica Neue"/>
                <a:ea typeface="Helvetica Neue"/>
                <a:cs typeface="Helvetica Neue"/>
                <a:sym typeface="Helvetica Neue"/>
              </a:rPr>
              <a:t>Mr Wilmot</a:t>
            </a:r>
            <a:endParaRPr b="0" i="0" sz="1300" u="none" cap="none" strike="noStrike">
              <a:solidFill>
                <a:srgbClr val="002168"/>
              </a:solidFill>
              <a:latin typeface="Helvetica Neue"/>
              <a:ea typeface="Helvetica Neue"/>
              <a:cs typeface="Helvetica Neue"/>
              <a:sym typeface="Helvetica Neue"/>
            </a:endParaRPr>
          </a:p>
          <a:p>
            <a:pPr indent="0" lvl="0" marL="0" marR="0" rtl="0" algn="l">
              <a:lnSpc>
                <a:spcPct val="115000"/>
              </a:lnSpc>
              <a:spcBef>
                <a:spcPts val="1600"/>
              </a:spcBef>
              <a:spcAft>
                <a:spcPts val="0"/>
              </a:spcAft>
              <a:buClr>
                <a:srgbClr val="000000"/>
              </a:buClr>
              <a:buSzPts val="1300"/>
              <a:buFont typeface="Arial"/>
              <a:buNone/>
            </a:pPr>
            <a:r>
              <a:rPr b="0" i="0" lang="en" sz="1300" u="none" cap="none" strike="noStrike">
                <a:solidFill>
                  <a:srgbClr val="002168"/>
                </a:solidFill>
                <a:latin typeface="Helvetica Neue"/>
                <a:ea typeface="Helvetica Neue"/>
                <a:cs typeface="Helvetica Neue"/>
                <a:sym typeface="Helvetica Neue"/>
              </a:rPr>
              <a:t>Hospitality - Mrs Knowles &amp; Ms McCarthy</a:t>
            </a:r>
            <a:endParaRPr b="0" i="0" sz="1300" u="none" cap="none" strike="noStrike">
              <a:solidFill>
                <a:srgbClr val="002168"/>
              </a:solidFill>
              <a:latin typeface="Helvetica Neue"/>
              <a:ea typeface="Helvetica Neue"/>
              <a:cs typeface="Helvetica Neue"/>
              <a:sym typeface="Helvetica Neue"/>
            </a:endParaRPr>
          </a:p>
          <a:p>
            <a:pPr indent="0" lvl="0" marL="0" marR="0" rtl="0" algn="l">
              <a:lnSpc>
                <a:spcPct val="115000"/>
              </a:lnSpc>
              <a:spcBef>
                <a:spcPts val="1600"/>
              </a:spcBef>
              <a:spcAft>
                <a:spcPts val="1600"/>
              </a:spcAft>
              <a:buClr>
                <a:srgbClr val="000000"/>
              </a:buClr>
              <a:buSzPts val="1300"/>
              <a:buFont typeface="Arial"/>
              <a:buNone/>
            </a:pPr>
            <a:r>
              <a:t/>
            </a:r>
            <a:endParaRPr b="0" i="0" sz="1300" u="none" cap="none" strike="noStrike">
              <a:solidFill>
                <a:srgbClr val="002168"/>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